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6" r:id="rId2"/>
    <p:sldId id="400" r:id="rId3"/>
    <p:sldId id="39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3300"/>
    <a:srgbClr val="FF0000"/>
    <a:srgbClr val="66FFFF"/>
    <a:srgbClr val="FF0066"/>
    <a:srgbClr val="FF6600"/>
    <a:srgbClr val="339933"/>
    <a:srgbClr val="D9D9D9"/>
    <a:srgbClr val="00B0F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9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黒板のイラスト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42E2BD74-88C8-8994-3BF5-D5DFB53FB444}"/>
              </a:ext>
            </a:extLst>
          </p:cNvPr>
          <p:cNvGrpSpPr/>
          <p:nvPr/>
        </p:nvGrpSpPr>
        <p:grpSpPr>
          <a:xfrm>
            <a:off x="646383" y="1479409"/>
            <a:ext cx="2719295" cy="1462545"/>
            <a:chOff x="-2020154" y="2600908"/>
            <a:chExt cx="3332570" cy="1792389"/>
          </a:xfrm>
        </p:grpSpPr>
        <p:sp>
          <p:nvSpPr>
            <p:cNvPr id="266" name="正方形/長方形 265">
              <a:extLst>
                <a:ext uri="{FF2B5EF4-FFF2-40B4-BE49-F238E27FC236}">
                  <a16:creationId xmlns:a16="http://schemas.microsoft.com/office/drawing/2014/main" id="{AF1FADE4-36A5-4B5B-6F8A-AAECA3A276C8}"/>
                </a:ext>
              </a:extLst>
            </p:cNvPr>
            <p:cNvSpPr/>
            <p:nvPr/>
          </p:nvSpPr>
          <p:spPr>
            <a:xfrm>
              <a:off x="-2020154" y="2600908"/>
              <a:ext cx="3332570" cy="1656184"/>
            </a:xfrm>
            <a:prstGeom prst="rect">
              <a:avLst/>
            </a:prstGeom>
            <a:solidFill>
              <a:srgbClr val="CC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正方形/長方形 266">
              <a:extLst>
                <a:ext uri="{FF2B5EF4-FFF2-40B4-BE49-F238E27FC236}">
                  <a16:creationId xmlns:a16="http://schemas.microsoft.com/office/drawing/2014/main" id="{F73A3CF3-22EE-F4B4-C1DA-9D7CDC21198D}"/>
                </a:ext>
              </a:extLst>
            </p:cNvPr>
            <p:cNvSpPr/>
            <p:nvPr/>
          </p:nvSpPr>
          <p:spPr>
            <a:xfrm>
              <a:off x="-1950530" y="2677703"/>
              <a:ext cx="3193322" cy="1502594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正方形/長方形 267">
              <a:extLst>
                <a:ext uri="{FF2B5EF4-FFF2-40B4-BE49-F238E27FC236}">
                  <a16:creationId xmlns:a16="http://schemas.microsoft.com/office/drawing/2014/main" id="{0DB3153E-F98A-9F3B-F5A6-C26C3DD0A46F}"/>
                </a:ext>
              </a:extLst>
            </p:cNvPr>
            <p:cNvSpPr/>
            <p:nvPr/>
          </p:nvSpPr>
          <p:spPr>
            <a:xfrm>
              <a:off x="-2020154" y="4257091"/>
              <a:ext cx="3332570" cy="9800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AF9BE1AA-E6F3-8468-5B09-E5CC7B1D6FBE}"/>
                </a:ext>
              </a:extLst>
            </p:cNvPr>
            <p:cNvGrpSpPr/>
            <p:nvPr/>
          </p:nvGrpSpPr>
          <p:grpSpPr>
            <a:xfrm>
              <a:off x="-1181962" y="4239526"/>
              <a:ext cx="282078" cy="115569"/>
              <a:chOff x="2939753" y="3086100"/>
              <a:chExt cx="282078" cy="115569"/>
            </a:xfrm>
          </p:grpSpPr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4157BD5E-3F43-A05E-98DF-AD1EEF4180ED}"/>
                  </a:ext>
                </a:extLst>
              </p:cNvPr>
              <p:cNvSpPr/>
              <p:nvPr/>
            </p:nvSpPr>
            <p:spPr>
              <a:xfrm>
                <a:off x="2956218" y="3126581"/>
                <a:ext cx="250309" cy="75088"/>
              </a:xfrm>
              <a:prstGeom prst="round2SameRect">
                <a:avLst>
                  <a:gd name="adj1" fmla="val 0"/>
                  <a:gd name="adj2" fmla="val 44912"/>
                </a:avLst>
              </a:prstGeom>
              <a:solidFill>
                <a:schemeClr val="tx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E1B4E857-05EC-4488-6DBC-A0E5B9D99D8D}"/>
                  </a:ext>
                </a:extLst>
              </p:cNvPr>
              <p:cNvSpPr/>
              <p:nvPr/>
            </p:nvSpPr>
            <p:spPr>
              <a:xfrm>
                <a:off x="2939753" y="3086100"/>
                <a:ext cx="282078" cy="491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0" name="四角形: 角を丸くする 269">
              <a:extLst>
                <a:ext uri="{FF2B5EF4-FFF2-40B4-BE49-F238E27FC236}">
                  <a16:creationId xmlns:a16="http://schemas.microsoft.com/office/drawing/2014/main" id="{46ACE566-9763-7523-2EE9-669C3317D5B1}"/>
                </a:ext>
              </a:extLst>
            </p:cNvPr>
            <p:cNvSpPr/>
            <p:nvPr/>
          </p:nvSpPr>
          <p:spPr>
            <a:xfrm>
              <a:off x="-543242" y="4310149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1" name="四角形: 角を丸くする 270">
              <a:extLst>
                <a:ext uri="{FF2B5EF4-FFF2-40B4-BE49-F238E27FC236}">
                  <a16:creationId xmlns:a16="http://schemas.microsoft.com/office/drawing/2014/main" id="{2E0C247D-D44B-2676-3FF1-0AF405A8A1E5}"/>
                </a:ext>
              </a:extLst>
            </p:cNvPr>
            <p:cNvSpPr/>
            <p:nvPr/>
          </p:nvSpPr>
          <p:spPr>
            <a:xfrm>
              <a:off x="-107473" y="4310149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2" name="四角形: 角を丸くする 271">
              <a:extLst>
                <a:ext uri="{FF2B5EF4-FFF2-40B4-BE49-F238E27FC236}">
                  <a16:creationId xmlns:a16="http://schemas.microsoft.com/office/drawing/2014/main" id="{2E7EC422-8E7A-AF4F-14E9-83702CA93A3D}"/>
                </a:ext>
              </a:extLst>
            </p:cNvPr>
            <p:cNvSpPr/>
            <p:nvPr/>
          </p:nvSpPr>
          <p:spPr>
            <a:xfrm>
              <a:off x="-1493360" y="4310149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3" name="四角形: 角を丸くする 272">
              <a:extLst>
                <a:ext uri="{FF2B5EF4-FFF2-40B4-BE49-F238E27FC236}">
                  <a16:creationId xmlns:a16="http://schemas.microsoft.com/office/drawing/2014/main" id="{FA025BB3-3AD3-3433-0FCF-D9FAD5B47A59}"/>
                </a:ext>
              </a:extLst>
            </p:cNvPr>
            <p:cNvSpPr/>
            <p:nvPr/>
          </p:nvSpPr>
          <p:spPr>
            <a:xfrm>
              <a:off x="864077" y="4310149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4" name="正方形/長方形 273">
              <a:extLst>
                <a:ext uri="{FF2B5EF4-FFF2-40B4-BE49-F238E27FC236}">
                  <a16:creationId xmlns:a16="http://schemas.microsoft.com/office/drawing/2014/main" id="{AB510014-2375-CA68-9758-A91E915896E8}"/>
                </a:ext>
              </a:extLst>
            </p:cNvPr>
            <p:cNvSpPr/>
            <p:nvPr/>
          </p:nvSpPr>
          <p:spPr>
            <a:xfrm>
              <a:off x="-2020154" y="4347578"/>
              <a:ext cx="3332570" cy="45719"/>
            </a:xfrm>
            <a:prstGeom prst="rect">
              <a:avLst/>
            </a:prstGeom>
            <a:solidFill>
              <a:srgbClr val="CC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1DDA8D0D-D9EC-F157-EAB6-0DFFC89E5294}"/>
              </a:ext>
            </a:extLst>
          </p:cNvPr>
          <p:cNvGrpSpPr/>
          <p:nvPr/>
        </p:nvGrpSpPr>
        <p:grpSpPr>
          <a:xfrm>
            <a:off x="6567096" y="1637189"/>
            <a:ext cx="2743857" cy="1067881"/>
            <a:chOff x="6648471" y="2524113"/>
            <a:chExt cx="4605436" cy="1792389"/>
          </a:xfrm>
        </p:grpSpPr>
        <p:sp>
          <p:nvSpPr>
            <p:cNvPr id="278" name="正方形/長方形 277">
              <a:extLst>
                <a:ext uri="{FF2B5EF4-FFF2-40B4-BE49-F238E27FC236}">
                  <a16:creationId xmlns:a16="http://schemas.microsoft.com/office/drawing/2014/main" id="{6E9CD432-DF3D-27FE-A85A-C199E998EDDC}"/>
                </a:ext>
              </a:extLst>
            </p:cNvPr>
            <p:cNvSpPr/>
            <p:nvPr/>
          </p:nvSpPr>
          <p:spPr>
            <a:xfrm>
              <a:off x="6648471" y="2524113"/>
              <a:ext cx="4605436" cy="1656184"/>
            </a:xfrm>
            <a:prstGeom prst="rect">
              <a:avLst/>
            </a:prstGeom>
            <a:solidFill>
              <a:srgbClr val="CC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9" name="正方形/長方形 278">
              <a:extLst>
                <a:ext uri="{FF2B5EF4-FFF2-40B4-BE49-F238E27FC236}">
                  <a16:creationId xmlns:a16="http://schemas.microsoft.com/office/drawing/2014/main" id="{F27CD8A2-F593-EA99-6DB6-410D1203633B}"/>
                </a:ext>
              </a:extLst>
            </p:cNvPr>
            <p:cNvSpPr/>
            <p:nvPr/>
          </p:nvSpPr>
          <p:spPr>
            <a:xfrm>
              <a:off x="6731021" y="2600908"/>
              <a:ext cx="4440336" cy="1502594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正方形/長方形 279">
              <a:extLst>
                <a:ext uri="{FF2B5EF4-FFF2-40B4-BE49-F238E27FC236}">
                  <a16:creationId xmlns:a16="http://schemas.microsoft.com/office/drawing/2014/main" id="{B2DF32DE-CE64-F809-8D78-E055F08A4ED0}"/>
                </a:ext>
              </a:extLst>
            </p:cNvPr>
            <p:cNvSpPr/>
            <p:nvPr/>
          </p:nvSpPr>
          <p:spPr>
            <a:xfrm>
              <a:off x="6648471" y="4180296"/>
              <a:ext cx="4605436" cy="9800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33C7DB21-5C48-E798-3B6F-7D3B31437B7C}"/>
                </a:ext>
              </a:extLst>
            </p:cNvPr>
            <p:cNvGrpSpPr/>
            <p:nvPr/>
          </p:nvGrpSpPr>
          <p:grpSpPr>
            <a:xfrm>
              <a:off x="8123096" y="4162731"/>
              <a:ext cx="282078" cy="115569"/>
              <a:chOff x="2939753" y="3086100"/>
              <a:chExt cx="282078" cy="115569"/>
            </a:xfrm>
          </p:grpSpPr>
          <p:sp>
            <p:nvSpPr>
              <p:cNvPr id="287" name="四角形: 上の 2 つの角を丸める 286">
                <a:extLst>
                  <a:ext uri="{FF2B5EF4-FFF2-40B4-BE49-F238E27FC236}">
                    <a16:creationId xmlns:a16="http://schemas.microsoft.com/office/drawing/2014/main" id="{4D701CE2-DF75-5609-59FE-DEEC6E2E2D3B}"/>
                  </a:ext>
                </a:extLst>
              </p:cNvPr>
              <p:cNvSpPr/>
              <p:nvPr/>
            </p:nvSpPr>
            <p:spPr>
              <a:xfrm>
                <a:off x="2956218" y="3126581"/>
                <a:ext cx="250309" cy="75088"/>
              </a:xfrm>
              <a:prstGeom prst="round2SameRect">
                <a:avLst>
                  <a:gd name="adj1" fmla="val 0"/>
                  <a:gd name="adj2" fmla="val 44912"/>
                </a:avLst>
              </a:prstGeom>
              <a:solidFill>
                <a:schemeClr val="tx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EF7C6A4B-1407-1D82-EE56-67239FD3E670}"/>
                  </a:ext>
                </a:extLst>
              </p:cNvPr>
              <p:cNvSpPr/>
              <p:nvPr/>
            </p:nvSpPr>
            <p:spPr>
              <a:xfrm>
                <a:off x="2939753" y="3086100"/>
                <a:ext cx="282078" cy="491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82" name="四角形: 角を丸くする 281">
              <a:extLst>
                <a:ext uri="{FF2B5EF4-FFF2-40B4-BE49-F238E27FC236}">
                  <a16:creationId xmlns:a16="http://schemas.microsoft.com/office/drawing/2014/main" id="{309A0AC3-C751-86D0-483F-727576E86246}"/>
                </a:ext>
              </a:extLst>
            </p:cNvPr>
            <p:cNvSpPr/>
            <p:nvPr/>
          </p:nvSpPr>
          <p:spPr>
            <a:xfrm>
              <a:off x="8761816" y="4233354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3" name="四角形: 角を丸くする 282">
              <a:extLst>
                <a:ext uri="{FF2B5EF4-FFF2-40B4-BE49-F238E27FC236}">
                  <a16:creationId xmlns:a16="http://schemas.microsoft.com/office/drawing/2014/main" id="{ED935E94-24CB-EFAA-0A72-EFF94E135493}"/>
                </a:ext>
              </a:extLst>
            </p:cNvPr>
            <p:cNvSpPr/>
            <p:nvPr/>
          </p:nvSpPr>
          <p:spPr>
            <a:xfrm>
              <a:off x="9197585" y="4233354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四角形: 角を丸くする 283">
              <a:extLst>
                <a:ext uri="{FF2B5EF4-FFF2-40B4-BE49-F238E27FC236}">
                  <a16:creationId xmlns:a16="http://schemas.microsoft.com/office/drawing/2014/main" id="{5639A9AF-57CA-084D-C7B3-4C23CBDE3C5E}"/>
                </a:ext>
              </a:extLst>
            </p:cNvPr>
            <p:cNvSpPr/>
            <p:nvPr/>
          </p:nvSpPr>
          <p:spPr>
            <a:xfrm>
              <a:off x="7811698" y="4233354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5" name="四角形: 角を丸くする 284">
              <a:extLst>
                <a:ext uri="{FF2B5EF4-FFF2-40B4-BE49-F238E27FC236}">
                  <a16:creationId xmlns:a16="http://schemas.microsoft.com/office/drawing/2014/main" id="{808B07BC-63F6-23AD-B49E-14E9515D2D44}"/>
                </a:ext>
              </a:extLst>
            </p:cNvPr>
            <p:cNvSpPr/>
            <p:nvPr/>
          </p:nvSpPr>
          <p:spPr>
            <a:xfrm>
              <a:off x="10169135" y="4233354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59A50C00-E216-067E-8609-CF6CED518B46}"/>
                </a:ext>
              </a:extLst>
            </p:cNvPr>
            <p:cNvSpPr/>
            <p:nvPr/>
          </p:nvSpPr>
          <p:spPr>
            <a:xfrm>
              <a:off x="6648471" y="4270783"/>
              <a:ext cx="4605436" cy="45719"/>
            </a:xfrm>
            <a:prstGeom prst="rect">
              <a:avLst/>
            </a:prstGeom>
            <a:solidFill>
              <a:srgbClr val="CC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3162197C-4524-9714-9096-B113AEA87E24}"/>
              </a:ext>
            </a:extLst>
          </p:cNvPr>
          <p:cNvGrpSpPr/>
          <p:nvPr/>
        </p:nvGrpSpPr>
        <p:grpSpPr>
          <a:xfrm>
            <a:off x="3617345" y="1506353"/>
            <a:ext cx="2698084" cy="1297516"/>
            <a:chOff x="1808896" y="2668089"/>
            <a:chExt cx="3404454" cy="163721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8A20ABDE-51D8-CA32-2FBD-FDEDE45CA8D1}"/>
                </a:ext>
              </a:extLst>
            </p:cNvPr>
            <p:cNvSpPr/>
            <p:nvPr/>
          </p:nvSpPr>
          <p:spPr>
            <a:xfrm>
              <a:off x="1827946" y="2823886"/>
              <a:ext cx="3332570" cy="1433206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3850C153-0074-83D7-6BC6-1C4DA62A6322}"/>
                </a:ext>
              </a:extLst>
            </p:cNvPr>
            <p:cNvSpPr/>
            <p:nvPr/>
          </p:nvSpPr>
          <p:spPr>
            <a:xfrm>
              <a:off x="1905000" y="2895600"/>
              <a:ext cx="3178462" cy="1281112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14B817D3-087B-AF06-1D30-2F53C3DC2329}"/>
                </a:ext>
              </a:extLst>
            </p:cNvPr>
            <p:cNvSpPr/>
            <p:nvPr/>
          </p:nvSpPr>
          <p:spPr>
            <a:xfrm>
              <a:off x="1987003" y="2946072"/>
              <a:ext cx="743744" cy="74374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5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F3451D22-CAD0-0181-BBD2-6A8958DEE862}"/>
                </a:ext>
              </a:extLst>
            </p:cNvPr>
            <p:cNvSpPr/>
            <p:nvPr/>
          </p:nvSpPr>
          <p:spPr>
            <a:xfrm>
              <a:off x="2526883" y="3456116"/>
              <a:ext cx="735399" cy="73539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5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20E15D14-5F36-855B-38FE-82FA623F8FE1}"/>
                </a:ext>
              </a:extLst>
            </p:cNvPr>
            <p:cNvSpPr/>
            <p:nvPr/>
          </p:nvSpPr>
          <p:spPr>
            <a:xfrm>
              <a:off x="3506093" y="3045033"/>
              <a:ext cx="1069592" cy="106959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8618E371-020C-462E-FAB9-76E4086D92D4}"/>
                </a:ext>
              </a:extLst>
            </p:cNvPr>
            <p:cNvSpPr/>
            <p:nvPr/>
          </p:nvSpPr>
          <p:spPr>
            <a:xfrm>
              <a:off x="4313487" y="3473305"/>
              <a:ext cx="735399" cy="73539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89CE6D91-0BE9-2923-EEEF-581C4AEF5298}"/>
                </a:ext>
              </a:extLst>
            </p:cNvPr>
            <p:cNvSpPr/>
            <p:nvPr/>
          </p:nvSpPr>
          <p:spPr>
            <a:xfrm>
              <a:off x="2849392" y="2668089"/>
              <a:ext cx="1069592" cy="106959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1AD109AE-2C2E-DD06-69FE-05E9B2D84E44}"/>
                </a:ext>
              </a:extLst>
            </p:cNvPr>
            <p:cNvSpPr/>
            <p:nvPr/>
          </p:nvSpPr>
          <p:spPr>
            <a:xfrm>
              <a:off x="3044654" y="3168152"/>
              <a:ext cx="1069592" cy="106959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65F27A65-AC1A-D4BE-DC47-4B37E6248210}"/>
                </a:ext>
              </a:extLst>
            </p:cNvPr>
            <p:cNvSpPr/>
            <p:nvPr/>
          </p:nvSpPr>
          <p:spPr>
            <a:xfrm>
              <a:off x="4365891" y="2834814"/>
              <a:ext cx="785772" cy="78577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85870241-C27C-3C81-E82E-ECC8C4DF169A}"/>
                </a:ext>
              </a:extLst>
            </p:cNvPr>
            <p:cNvSpPr/>
            <p:nvPr/>
          </p:nvSpPr>
          <p:spPr>
            <a:xfrm>
              <a:off x="1861095" y="3401884"/>
              <a:ext cx="1237455" cy="86222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F9BF3511-CE97-06C3-5DA1-F83BA077026B}"/>
                </a:ext>
              </a:extLst>
            </p:cNvPr>
            <p:cNvSpPr/>
            <p:nvPr/>
          </p:nvSpPr>
          <p:spPr>
            <a:xfrm>
              <a:off x="3152800" y="2833179"/>
              <a:ext cx="1546181" cy="84347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AC9A388F-A5D2-5B09-250D-C1CB3F50E28B}"/>
                </a:ext>
              </a:extLst>
            </p:cNvPr>
            <p:cNvSpPr/>
            <p:nvPr/>
          </p:nvSpPr>
          <p:spPr>
            <a:xfrm>
              <a:off x="2370854" y="2935661"/>
              <a:ext cx="1101008" cy="64352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562AB1B0-83A1-2464-579C-2AD75191BA7B}"/>
                </a:ext>
              </a:extLst>
            </p:cNvPr>
            <p:cNvSpPr/>
            <p:nvPr/>
          </p:nvSpPr>
          <p:spPr>
            <a:xfrm>
              <a:off x="2894583" y="3752265"/>
              <a:ext cx="1858391" cy="50319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324A99E2-326B-7FAA-8C69-D3F4913E3D2F}"/>
                </a:ext>
              </a:extLst>
            </p:cNvPr>
            <p:cNvSpPr/>
            <p:nvPr/>
          </p:nvSpPr>
          <p:spPr>
            <a:xfrm>
              <a:off x="2710650" y="4216125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6386CEF7-A8BA-5631-A0F2-5A76CFB021E3}"/>
                </a:ext>
              </a:extLst>
            </p:cNvPr>
            <p:cNvSpPr/>
            <p:nvPr/>
          </p:nvSpPr>
          <p:spPr>
            <a:xfrm>
              <a:off x="3886987" y="4216125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60EE518C-62C3-80F1-474F-535D9CAA12DD}"/>
                </a:ext>
              </a:extLst>
            </p:cNvPr>
            <p:cNvSpPr/>
            <p:nvPr/>
          </p:nvSpPr>
          <p:spPr>
            <a:xfrm>
              <a:off x="1808896" y="4252328"/>
              <a:ext cx="3404454" cy="52972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CF750938-5921-B029-14A9-BB71F89D1A9A}"/>
              </a:ext>
            </a:extLst>
          </p:cNvPr>
          <p:cNvGrpSpPr/>
          <p:nvPr/>
        </p:nvGrpSpPr>
        <p:grpSpPr>
          <a:xfrm>
            <a:off x="3603630" y="4514955"/>
            <a:ext cx="2717541" cy="1101617"/>
            <a:chOff x="5029200" y="548680"/>
            <a:chExt cx="4612730" cy="1869875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9AA54149-685D-FAA1-F2D8-5BC817CD21F3}"/>
                </a:ext>
              </a:extLst>
            </p:cNvPr>
            <p:cNvGrpSpPr/>
            <p:nvPr/>
          </p:nvGrpSpPr>
          <p:grpSpPr>
            <a:xfrm>
              <a:off x="7096474" y="2315040"/>
              <a:ext cx="478182" cy="103515"/>
              <a:chOff x="7094142" y="2407909"/>
              <a:chExt cx="478182" cy="103515"/>
            </a:xfrm>
          </p:grpSpPr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06B791F1-AB7D-76A2-16D9-0624CC6EADD7}"/>
                  </a:ext>
                </a:extLst>
              </p:cNvPr>
              <p:cNvSpPr/>
              <p:nvPr/>
            </p:nvSpPr>
            <p:spPr>
              <a:xfrm>
                <a:off x="7094142" y="2407909"/>
                <a:ext cx="240108" cy="103515"/>
              </a:xfrm>
              <a:prstGeom prst="round2SameRect">
                <a:avLst>
                  <a:gd name="adj1" fmla="val 0"/>
                  <a:gd name="adj2" fmla="val 1767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B6F03C75-DF61-F5B4-A4EB-C45459492061}"/>
                  </a:ext>
                </a:extLst>
              </p:cNvPr>
              <p:cNvSpPr/>
              <p:nvPr/>
            </p:nvSpPr>
            <p:spPr>
              <a:xfrm>
                <a:off x="7332216" y="2407909"/>
                <a:ext cx="240108" cy="103515"/>
              </a:xfrm>
              <a:prstGeom prst="round2SameRect">
                <a:avLst>
                  <a:gd name="adj1" fmla="val 0"/>
                  <a:gd name="adj2" fmla="val 1767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479DF64-5D90-8990-C42C-68A3F58A34BE}"/>
                </a:ext>
              </a:extLst>
            </p:cNvPr>
            <p:cNvSpPr/>
            <p:nvPr/>
          </p:nvSpPr>
          <p:spPr>
            <a:xfrm>
              <a:off x="5029200" y="548680"/>
              <a:ext cx="4612730" cy="16561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2B0BDF1D-F5BB-5A67-7128-2051FD691105}"/>
                </a:ext>
              </a:extLst>
            </p:cNvPr>
            <p:cNvSpPr/>
            <p:nvPr/>
          </p:nvSpPr>
          <p:spPr>
            <a:xfrm>
              <a:off x="5063581" y="586991"/>
              <a:ext cx="4543970" cy="1579563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1CE0CB6C-8E26-ED9F-079A-C547D49E322E}"/>
                </a:ext>
              </a:extLst>
            </p:cNvPr>
            <p:cNvSpPr/>
            <p:nvPr/>
          </p:nvSpPr>
          <p:spPr>
            <a:xfrm>
              <a:off x="5029200" y="2204863"/>
              <a:ext cx="4612730" cy="98004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E8C8736B-2B60-97FE-F413-5B9DA3FBA6CA}"/>
                </a:ext>
              </a:extLst>
            </p:cNvPr>
            <p:cNvGrpSpPr/>
            <p:nvPr/>
          </p:nvGrpSpPr>
          <p:grpSpPr>
            <a:xfrm>
              <a:off x="6507472" y="2187298"/>
              <a:ext cx="282078" cy="115569"/>
              <a:chOff x="2939753" y="3086100"/>
              <a:chExt cx="282078" cy="115569"/>
            </a:xfrm>
          </p:grpSpPr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6D4F540A-0205-A461-B2A6-358E8196E0AE}"/>
                  </a:ext>
                </a:extLst>
              </p:cNvPr>
              <p:cNvSpPr/>
              <p:nvPr/>
            </p:nvSpPr>
            <p:spPr>
              <a:xfrm>
                <a:off x="2956218" y="3126581"/>
                <a:ext cx="250309" cy="75088"/>
              </a:xfrm>
              <a:prstGeom prst="round2SameRect">
                <a:avLst>
                  <a:gd name="adj1" fmla="val 0"/>
                  <a:gd name="adj2" fmla="val 44912"/>
                </a:avLst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E1AB0BF3-D14D-C127-0FE4-DA37F567C77B}"/>
                  </a:ext>
                </a:extLst>
              </p:cNvPr>
              <p:cNvSpPr/>
              <p:nvPr/>
            </p:nvSpPr>
            <p:spPr>
              <a:xfrm>
                <a:off x="2939753" y="3086100"/>
                <a:ext cx="282078" cy="49162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705446B3-3CAD-A788-C6A9-A6878496F034}"/>
                </a:ext>
              </a:extLst>
            </p:cNvPr>
            <p:cNvSpPr/>
            <p:nvPr/>
          </p:nvSpPr>
          <p:spPr>
            <a:xfrm>
              <a:off x="7146192" y="2257921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47941AC5-4C0A-15A3-1560-7785E252826A}"/>
                </a:ext>
              </a:extLst>
            </p:cNvPr>
            <p:cNvSpPr/>
            <p:nvPr/>
          </p:nvSpPr>
          <p:spPr>
            <a:xfrm>
              <a:off x="7581961" y="2257921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07B27C67-71D2-CDE4-481C-B8BAC6AE9118}"/>
                </a:ext>
              </a:extLst>
            </p:cNvPr>
            <p:cNvSpPr/>
            <p:nvPr/>
          </p:nvSpPr>
          <p:spPr>
            <a:xfrm>
              <a:off x="6196074" y="2257921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F7C9817E-03A9-7E82-7D6E-DC4BA2C72B2E}"/>
                </a:ext>
              </a:extLst>
            </p:cNvPr>
            <p:cNvSpPr/>
            <p:nvPr/>
          </p:nvSpPr>
          <p:spPr>
            <a:xfrm>
              <a:off x="8553511" y="2257921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8612B4C-00D9-AC19-5C7D-81127EA7C54C}"/>
                </a:ext>
              </a:extLst>
            </p:cNvPr>
            <p:cNvSpPr/>
            <p:nvPr/>
          </p:nvSpPr>
          <p:spPr>
            <a:xfrm>
              <a:off x="5029200" y="2295351"/>
              <a:ext cx="4612730" cy="22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1809808E-1C3D-66C9-3B54-F9B9BFA84E93}"/>
              </a:ext>
            </a:extLst>
          </p:cNvPr>
          <p:cNvGrpSpPr/>
          <p:nvPr/>
        </p:nvGrpSpPr>
        <p:grpSpPr>
          <a:xfrm>
            <a:off x="6569444" y="4527605"/>
            <a:ext cx="2732678" cy="1016587"/>
            <a:chOff x="-879648" y="515343"/>
            <a:chExt cx="5116004" cy="1903212"/>
          </a:xfrm>
        </p:grpSpPr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E80DDCF6-6C44-C2A5-4FED-99EA15EB2A47}"/>
                </a:ext>
              </a:extLst>
            </p:cNvPr>
            <p:cNvSpPr/>
            <p:nvPr/>
          </p:nvSpPr>
          <p:spPr>
            <a:xfrm>
              <a:off x="3118134" y="515343"/>
              <a:ext cx="68574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1F7E8408-1536-A0B4-2D13-BC351638572D}"/>
                </a:ext>
              </a:extLst>
            </p:cNvPr>
            <p:cNvSpPr/>
            <p:nvPr/>
          </p:nvSpPr>
          <p:spPr>
            <a:xfrm>
              <a:off x="169621" y="515343"/>
              <a:ext cx="68574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BE9CD6D7-E758-1897-4D25-CF7EAEA31C26}"/>
                </a:ext>
              </a:extLst>
            </p:cNvPr>
            <p:cNvSpPr/>
            <p:nvPr/>
          </p:nvSpPr>
          <p:spPr>
            <a:xfrm>
              <a:off x="200474" y="548680"/>
              <a:ext cx="2952326" cy="16561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3940CDCB-3164-2F04-D94F-9471D647419E}"/>
                </a:ext>
              </a:extLst>
            </p:cNvPr>
            <p:cNvSpPr/>
            <p:nvPr/>
          </p:nvSpPr>
          <p:spPr>
            <a:xfrm>
              <a:off x="-879648" y="548680"/>
              <a:ext cx="1080122" cy="16561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FA7546BF-4A17-4F34-4436-A067914472B1}"/>
                </a:ext>
              </a:extLst>
            </p:cNvPr>
            <p:cNvSpPr/>
            <p:nvPr/>
          </p:nvSpPr>
          <p:spPr>
            <a:xfrm>
              <a:off x="239950" y="586991"/>
              <a:ext cx="2873375" cy="1579563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正方形/長方形 290">
              <a:extLst>
                <a:ext uri="{FF2B5EF4-FFF2-40B4-BE49-F238E27FC236}">
                  <a16:creationId xmlns:a16="http://schemas.microsoft.com/office/drawing/2014/main" id="{B357748D-88A1-6053-A77F-41D73B0D2113}"/>
                </a:ext>
              </a:extLst>
            </p:cNvPr>
            <p:cNvSpPr/>
            <p:nvPr/>
          </p:nvSpPr>
          <p:spPr>
            <a:xfrm>
              <a:off x="-845899" y="586991"/>
              <a:ext cx="1009190" cy="1579563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正方形/長方形 291">
              <a:extLst>
                <a:ext uri="{FF2B5EF4-FFF2-40B4-BE49-F238E27FC236}">
                  <a16:creationId xmlns:a16="http://schemas.microsoft.com/office/drawing/2014/main" id="{773BE128-9FC3-D7CF-438D-2B12DE0F3571}"/>
                </a:ext>
              </a:extLst>
            </p:cNvPr>
            <p:cNvSpPr/>
            <p:nvPr/>
          </p:nvSpPr>
          <p:spPr>
            <a:xfrm>
              <a:off x="200474" y="2204863"/>
              <a:ext cx="2952326" cy="98004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3" name="正方形/長方形 292">
              <a:extLst>
                <a:ext uri="{FF2B5EF4-FFF2-40B4-BE49-F238E27FC236}">
                  <a16:creationId xmlns:a16="http://schemas.microsoft.com/office/drawing/2014/main" id="{5DC0814E-A904-A3A6-8BE3-BA56EAB5B8A6}"/>
                </a:ext>
              </a:extLst>
            </p:cNvPr>
            <p:cNvSpPr/>
            <p:nvPr/>
          </p:nvSpPr>
          <p:spPr>
            <a:xfrm>
              <a:off x="3156234" y="548680"/>
              <a:ext cx="1080122" cy="16561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9B0C49AC-6D2B-A70F-2B52-AED1A2AE5CCA}"/>
                </a:ext>
              </a:extLst>
            </p:cNvPr>
            <p:cNvSpPr/>
            <p:nvPr/>
          </p:nvSpPr>
          <p:spPr>
            <a:xfrm>
              <a:off x="3189983" y="586991"/>
              <a:ext cx="1009190" cy="1579563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CBCC2CAE-515B-C32E-B19B-77F3FE6B76C4}"/>
                </a:ext>
              </a:extLst>
            </p:cNvPr>
            <p:cNvGrpSpPr/>
            <p:nvPr/>
          </p:nvGrpSpPr>
          <p:grpSpPr>
            <a:xfrm>
              <a:off x="848544" y="2187298"/>
              <a:ext cx="282078" cy="115569"/>
              <a:chOff x="2939753" y="3086100"/>
              <a:chExt cx="282078" cy="115569"/>
            </a:xfrm>
          </p:grpSpPr>
          <p:sp>
            <p:nvSpPr>
              <p:cNvPr id="304" name="四角形: 上の 2 つの角を丸める 303">
                <a:extLst>
                  <a:ext uri="{FF2B5EF4-FFF2-40B4-BE49-F238E27FC236}">
                    <a16:creationId xmlns:a16="http://schemas.microsoft.com/office/drawing/2014/main" id="{D6C335C2-9124-F4B3-E9C4-0286002BAFF7}"/>
                  </a:ext>
                </a:extLst>
              </p:cNvPr>
              <p:cNvSpPr/>
              <p:nvPr/>
            </p:nvSpPr>
            <p:spPr>
              <a:xfrm>
                <a:off x="2956218" y="3126581"/>
                <a:ext cx="250309" cy="75088"/>
              </a:xfrm>
              <a:prstGeom prst="round2SameRect">
                <a:avLst>
                  <a:gd name="adj1" fmla="val 0"/>
                  <a:gd name="adj2" fmla="val 44912"/>
                </a:avLst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正方形/長方形 304">
                <a:extLst>
                  <a:ext uri="{FF2B5EF4-FFF2-40B4-BE49-F238E27FC236}">
                    <a16:creationId xmlns:a16="http://schemas.microsoft.com/office/drawing/2014/main" id="{5803DADD-9E7D-0D49-9DE5-EBE1C1842660}"/>
                  </a:ext>
                </a:extLst>
              </p:cNvPr>
              <p:cNvSpPr/>
              <p:nvPr/>
            </p:nvSpPr>
            <p:spPr>
              <a:xfrm>
                <a:off x="2939753" y="3086100"/>
                <a:ext cx="282078" cy="49162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6" name="四角形: 角を丸くする 295">
              <a:extLst>
                <a:ext uri="{FF2B5EF4-FFF2-40B4-BE49-F238E27FC236}">
                  <a16:creationId xmlns:a16="http://schemas.microsoft.com/office/drawing/2014/main" id="{F05D6839-7990-E788-434F-4A4691FB0749}"/>
                </a:ext>
              </a:extLst>
            </p:cNvPr>
            <p:cNvSpPr/>
            <p:nvPr/>
          </p:nvSpPr>
          <p:spPr>
            <a:xfrm>
              <a:off x="1487264" y="2257921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" name="四角形: 角を丸くする 296">
              <a:extLst>
                <a:ext uri="{FF2B5EF4-FFF2-40B4-BE49-F238E27FC236}">
                  <a16:creationId xmlns:a16="http://schemas.microsoft.com/office/drawing/2014/main" id="{8DA519F7-517A-07FF-884B-1370C1C04A60}"/>
                </a:ext>
              </a:extLst>
            </p:cNvPr>
            <p:cNvSpPr/>
            <p:nvPr/>
          </p:nvSpPr>
          <p:spPr>
            <a:xfrm>
              <a:off x="1923033" y="2257921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" name="四角形: 角を丸くする 297">
              <a:extLst>
                <a:ext uri="{FF2B5EF4-FFF2-40B4-BE49-F238E27FC236}">
                  <a16:creationId xmlns:a16="http://schemas.microsoft.com/office/drawing/2014/main" id="{08505557-3F24-D54C-9E19-94928DD7AC78}"/>
                </a:ext>
              </a:extLst>
            </p:cNvPr>
            <p:cNvSpPr/>
            <p:nvPr/>
          </p:nvSpPr>
          <p:spPr>
            <a:xfrm>
              <a:off x="537146" y="2257921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9" name="四角形: 角を丸くする 298">
              <a:extLst>
                <a:ext uri="{FF2B5EF4-FFF2-40B4-BE49-F238E27FC236}">
                  <a16:creationId xmlns:a16="http://schemas.microsoft.com/office/drawing/2014/main" id="{8F0C3583-2F43-6F6A-7899-A62575145AAA}"/>
                </a:ext>
              </a:extLst>
            </p:cNvPr>
            <p:cNvSpPr/>
            <p:nvPr/>
          </p:nvSpPr>
          <p:spPr>
            <a:xfrm>
              <a:off x="2894583" y="2257921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E6BC43D3-6BD0-5EE0-925E-42D51A522C4A}"/>
                </a:ext>
              </a:extLst>
            </p:cNvPr>
            <p:cNvSpPr/>
            <p:nvPr/>
          </p:nvSpPr>
          <p:spPr>
            <a:xfrm>
              <a:off x="200474" y="2295351"/>
              <a:ext cx="2952326" cy="22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3042C058-8C7F-EB18-E2F4-5DB8393BD010}"/>
                </a:ext>
              </a:extLst>
            </p:cNvPr>
            <p:cNvGrpSpPr/>
            <p:nvPr/>
          </p:nvGrpSpPr>
          <p:grpSpPr>
            <a:xfrm>
              <a:off x="1437546" y="2315040"/>
              <a:ext cx="478182" cy="103515"/>
              <a:chOff x="7094142" y="2407909"/>
              <a:chExt cx="478182" cy="103515"/>
            </a:xfrm>
          </p:grpSpPr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93149E11-9D61-B78B-BF81-99C3033D2874}"/>
                  </a:ext>
                </a:extLst>
              </p:cNvPr>
              <p:cNvSpPr/>
              <p:nvPr/>
            </p:nvSpPr>
            <p:spPr>
              <a:xfrm>
                <a:off x="7094142" y="2407909"/>
                <a:ext cx="240108" cy="103515"/>
              </a:xfrm>
              <a:prstGeom prst="round2SameRect">
                <a:avLst>
                  <a:gd name="adj1" fmla="val 0"/>
                  <a:gd name="adj2" fmla="val 1767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9AD63EF8-AC04-A663-A304-118BCA987E21}"/>
                  </a:ext>
                </a:extLst>
              </p:cNvPr>
              <p:cNvSpPr/>
              <p:nvPr/>
            </p:nvSpPr>
            <p:spPr>
              <a:xfrm>
                <a:off x="7332216" y="2407909"/>
                <a:ext cx="240108" cy="103515"/>
              </a:xfrm>
              <a:prstGeom prst="round2SameRect">
                <a:avLst>
                  <a:gd name="adj1" fmla="val 0"/>
                  <a:gd name="adj2" fmla="val 1767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F1A02789-1BC9-7C99-EC85-11DD5B149003}"/>
              </a:ext>
            </a:extLst>
          </p:cNvPr>
          <p:cNvGrpSpPr/>
          <p:nvPr/>
        </p:nvGrpSpPr>
        <p:grpSpPr>
          <a:xfrm>
            <a:off x="612620" y="4202984"/>
            <a:ext cx="2762680" cy="1550115"/>
            <a:chOff x="-2055432" y="4652428"/>
            <a:chExt cx="3332570" cy="1869875"/>
          </a:xfrm>
        </p:grpSpPr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288EE675-CD3A-EFD2-D270-DD2D981D5875}"/>
                </a:ext>
              </a:extLst>
            </p:cNvPr>
            <p:cNvGrpSpPr/>
            <p:nvPr/>
          </p:nvGrpSpPr>
          <p:grpSpPr>
            <a:xfrm>
              <a:off x="-628238" y="6418788"/>
              <a:ext cx="478182" cy="103515"/>
              <a:chOff x="7094142" y="2407909"/>
              <a:chExt cx="478182" cy="103515"/>
            </a:xfrm>
          </p:grpSpPr>
          <p:sp>
            <p:nvSpPr>
              <p:cNvPr id="319" name="四角形: 上の 2 つの角を丸める 318">
                <a:extLst>
                  <a:ext uri="{FF2B5EF4-FFF2-40B4-BE49-F238E27FC236}">
                    <a16:creationId xmlns:a16="http://schemas.microsoft.com/office/drawing/2014/main" id="{79E8BAC0-5A90-C395-9A1C-717E7580115F}"/>
                  </a:ext>
                </a:extLst>
              </p:cNvPr>
              <p:cNvSpPr/>
              <p:nvPr/>
            </p:nvSpPr>
            <p:spPr>
              <a:xfrm>
                <a:off x="7094142" y="2407909"/>
                <a:ext cx="240108" cy="103515"/>
              </a:xfrm>
              <a:prstGeom prst="round2SameRect">
                <a:avLst>
                  <a:gd name="adj1" fmla="val 0"/>
                  <a:gd name="adj2" fmla="val 1767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四角形: 上の 2 つの角を丸める 319">
                <a:extLst>
                  <a:ext uri="{FF2B5EF4-FFF2-40B4-BE49-F238E27FC236}">
                    <a16:creationId xmlns:a16="http://schemas.microsoft.com/office/drawing/2014/main" id="{14A47CAE-05B9-16AD-0639-8E2B24F880EA}"/>
                  </a:ext>
                </a:extLst>
              </p:cNvPr>
              <p:cNvSpPr/>
              <p:nvPr/>
            </p:nvSpPr>
            <p:spPr>
              <a:xfrm>
                <a:off x="7332216" y="2407909"/>
                <a:ext cx="240108" cy="103515"/>
              </a:xfrm>
              <a:prstGeom prst="round2SameRect">
                <a:avLst>
                  <a:gd name="adj1" fmla="val 0"/>
                  <a:gd name="adj2" fmla="val 1767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E73AFDB8-1CEA-DA3D-51BA-E120A2321870}"/>
                </a:ext>
              </a:extLst>
            </p:cNvPr>
            <p:cNvSpPr/>
            <p:nvPr/>
          </p:nvSpPr>
          <p:spPr>
            <a:xfrm>
              <a:off x="-2055432" y="4652428"/>
              <a:ext cx="3332570" cy="16561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E781C2AE-2D46-0214-6932-FCAA31CF9A66}"/>
                </a:ext>
              </a:extLst>
            </p:cNvPr>
            <p:cNvSpPr/>
            <p:nvPr/>
          </p:nvSpPr>
          <p:spPr>
            <a:xfrm>
              <a:off x="-2019237" y="4690739"/>
              <a:ext cx="3235417" cy="1579563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D5CBD224-2444-AC9C-6740-E9CD9948D6E5}"/>
                </a:ext>
              </a:extLst>
            </p:cNvPr>
            <p:cNvSpPr/>
            <p:nvPr/>
          </p:nvSpPr>
          <p:spPr>
            <a:xfrm>
              <a:off x="-2055432" y="6308611"/>
              <a:ext cx="3332570" cy="98004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AD3B3A9D-228B-E283-7A43-E8ED232E1AE6}"/>
                </a:ext>
              </a:extLst>
            </p:cNvPr>
            <p:cNvGrpSpPr/>
            <p:nvPr/>
          </p:nvGrpSpPr>
          <p:grpSpPr>
            <a:xfrm>
              <a:off x="-1217240" y="6291046"/>
              <a:ext cx="282078" cy="115569"/>
              <a:chOff x="2939753" y="3086100"/>
              <a:chExt cx="282078" cy="115569"/>
            </a:xfrm>
          </p:grpSpPr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349C9EA1-C45E-8CE7-A8C9-A12466B8CF0B}"/>
                  </a:ext>
                </a:extLst>
              </p:cNvPr>
              <p:cNvSpPr/>
              <p:nvPr/>
            </p:nvSpPr>
            <p:spPr>
              <a:xfrm>
                <a:off x="2956218" y="3126581"/>
                <a:ext cx="250309" cy="75088"/>
              </a:xfrm>
              <a:prstGeom prst="round2SameRect">
                <a:avLst>
                  <a:gd name="adj1" fmla="val 0"/>
                  <a:gd name="adj2" fmla="val 44912"/>
                </a:avLst>
              </a:prstGeom>
              <a:solidFill>
                <a:srgbClr val="FFFF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正方形/長方形 317">
                <a:extLst>
                  <a:ext uri="{FF2B5EF4-FFF2-40B4-BE49-F238E27FC236}">
                    <a16:creationId xmlns:a16="http://schemas.microsoft.com/office/drawing/2014/main" id="{B1B2DA3F-D18F-2710-CCEC-EE3B6AC5920E}"/>
                  </a:ext>
                </a:extLst>
              </p:cNvPr>
              <p:cNvSpPr/>
              <p:nvPr/>
            </p:nvSpPr>
            <p:spPr>
              <a:xfrm>
                <a:off x="2939753" y="3086100"/>
                <a:ext cx="282078" cy="49162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2" name="四角形: 角を丸くする 311">
              <a:extLst>
                <a:ext uri="{FF2B5EF4-FFF2-40B4-BE49-F238E27FC236}">
                  <a16:creationId xmlns:a16="http://schemas.microsoft.com/office/drawing/2014/main" id="{AFE67FDF-1D45-2B18-5934-A36C4EB07327}"/>
                </a:ext>
              </a:extLst>
            </p:cNvPr>
            <p:cNvSpPr/>
            <p:nvPr/>
          </p:nvSpPr>
          <p:spPr>
            <a:xfrm>
              <a:off x="-578520" y="6361669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四角形: 角を丸くする 312">
              <a:extLst>
                <a:ext uri="{FF2B5EF4-FFF2-40B4-BE49-F238E27FC236}">
                  <a16:creationId xmlns:a16="http://schemas.microsoft.com/office/drawing/2014/main" id="{CFF6BB45-AC66-381D-85F9-B2C651B483C5}"/>
                </a:ext>
              </a:extLst>
            </p:cNvPr>
            <p:cNvSpPr/>
            <p:nvPr/>
          </p:nvSpPr>
          <p:spPr>
            <a:xfrm>
              <a:off x="-142751" y="6361669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" name="四角形: 角を丸くする 313">
              <a:extLst>
                <a:ext uri="{FF2B5EF4-FFF2-40B4-BE49-F238E27FC236}">
                  <a16:creationId xmlns:a16="http://schemas.microsoft.com/office/drawing/2014/main" id="{D8607710-21A7-6D88-C8EB-D90B98ADC055}"/>
                </a:ext>
              </a:extLst>
            </p:cNvPr>
            <p:cNvSpPr/>
            <p:nvPr/>
          </p:nvSpPr>
          <p:spPr>
            <a:xfrm>
              <a:off x="-1528638" y="6361669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5" name="四角形: 角を丸くする 314">
              <a:extLst>
                <a:ext uri="{FF2B5EF4-FFF2-40B4-BE49-F238E27FC236}">
                  <a16:creationId xmlns:a16="http://schemas.microsoft.com/office/drawing/2014/main" id="{3093A66E-DB87-6964-69C3-26527FFE1145}"/>
                </a:ext>
              </a:extLst>
            </p:cNvPr>
            <p:cNvSpPr/>
            <p:nvPr/>
          </p:nvSpPr>
          <p:spPr>
            <a:xfrm>
              <a:off x="828799" y="6361669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6E667AAC-99AC-2710-2F33-5017C8016BCD}"/>
                </a:ext>
              </a:extLst>
            </p:cNvPr>
            <p:cNvSpPr/>
            <p:nvPr/>
          </p:nvSpPr>
          <p:spPr>
            <a:xfrm>
              <a:off x="-2055432" y="6399099"/>
              <a:ext cx="3332570" cy="22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870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黒板のイラスト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48330ABE-F526-6B71-FDC6-66E68DFE40CD}"/>
              </a:ext>
            </a:extLst>
          </p:cNvPr>
          <p:cNvGrpSpPr/>
          <p:nvPr/>
        </p:nvGrpSpPr>
        <p:grpSpPr>
          <a:xfrm>
            <a:off x="745540" y="833285"/>
            <a:ext cx="2706921" cy="2706904"/>
            <a:chOff x="920551" y="696807"/>
            <a:chExt cx="2706921" cy="2706904"/>
          </a:xfrm>
        </p:grpSpPr>
        <p:grpSp>
          <p:nvGrpSpPr>
            <p:cNvPr id="270" name="Group 48">
              <a:extLst>
                <a:ext uri="{FF2B5EF4-FFF2-40B4-BE49-F238E27FC236}">
                  <a16:creationId xmlns:a16="http://schemas.microsoft.com/office/drawing/2014/main" id="{1C3646C6-6282-E23D-32A0-4D84520EBD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0551" y="696807"/>
              <a:ext cx="2706921" cy="2706904"/>
              <a:chOff x="5421" y="4604"/>
              <a:chExt cx="2041" cy="2042"/>
            </a:xfrm>
          </p:grpSpPr>
          <p:sp>
            <p:nvSpPr>
              <p:cNvPr id="272" name="Rectangle 59">
                <a:extLst>
                  <a:ext uri="{FF2B5EF4-FFF2-40B4-BE49-F238E27FC236}">
                    <a16:creationId xmlns:a16="http://schemas.microsoft.com/office/drawing/2014/main" id="{8B69857E-AFF9-7613-7B62-4914C0795E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6251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3" name="Rectangle 49">
                <a:extLst>
                  <a:ext uri="{FF2B5EF4-FFF2-40B4-BE49-F238E27FC236}">
                    <a16:creationId xmlns:a16="http://schemas.microsoft.com/office/drawing/2014/main" id="{837BE626-DD0D-FA5D-1017-A028368BF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4" name="Rectangle 50">
                <a:extLst>
                  <a:ext uri="{FF2B5EF4-FFF2-40B4-BE49-F238E27FC236}">
                    <a16:creationId xmlns:a16="http://schemas.microsoft.com/office/drawing/2014/main" id="{865BDB06-C6DB-8383-ED22-8407B6889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75" name="Group 52">
                <a:extLst>
                  <a:ext uri="{FF2B5EF4-FFF2-40B4-BE49-F238E27FC236}">
                    <a16:creationId xmlns:a16="http://schemas.microsoft.com/office/drawing/2014/main" id="{8C4CF0DD-49CC-CA2F-E323-01FD2B368A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301" name="AutoShape 53">
                  <a:extLst>
                    <a:ext uri="{FF2B5EF4-FFF2-40B4-BE49-F238E27FC236}">
                      <a16:creationId xmlns:a16="http://schemas.microsoft.com/office/drawing/2014/main" id="{A6E62283-73EE-2D84-B21B-7EE11EA1D7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" name="Rectangle 54">
                  <a:extLst>
                    <a:ext uri="{FF2B5EF4-FFF2-40B4-BE49-F238E27FC236}">
                      <a16:creationId xmlns:a16="http://schemas.microsoft.com/office/drawing/2014/main" id="{096050EA-C858-257C-E4FA-B1081512C6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1F497D"/>
                    </a:gs>
                    <a:gs pos="50000">
                      <a:srgbClr val="1F497D">
                        <a:gamma/>
                        <a:tint val="63529"/>
                        <a:invGamma/>
                      </a:srgbClr>
                    </a:gs>
                    <a:gs pos="100000">
                      <a:srgbClr val="1F497D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76" name="Group 55">
                <a:extLst>
                  <a:ext uri="{FF2B5EF4-FFF2-40B4-BE49-F238E27FC236}">
                    <a16:creationId xmlns:a16="http://schemas.microsoft.com/office/drawing/2014/main" id="{4574D47A-4DFB-E2A7-4B25-CF37D619BD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299" name="AutoShape 56">
                  <a:extLst>
                    <a:ext uri="{FF2B5EF4-FFF2-40B4-BE49-F238E27FC236}">
                      <a16:creationId xmlns:a16="http://schemas.microsoft.com/office/drawing/2014/main" id="{1F606548-089A-D193-BA96-0DCB05D3F2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" name="Rectangle 57">
                  <a:extLst>
                    <a:ext uri="{FF2B5EF4-FFF2-40B4-BE49-F238E27FC236}">
                      <a16:creationId xmlns:a16="http://schemas.microsoft.com/office/drawing/2014/main" id="{5020C750-F9A6-3CB8-8F02-14B038C17A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1F497D"/>
                    </a:gs>
                    <a:gs pos="50000">
                      <a:srgbClr val="1F497D">
                        <a:gamma/>
                        <a:tint val="63529"/>
                        <a:invGamma/>
                      </a:srgbClr>
                    </a:gs>
                    <a:gs pos="100000">
                      <a:srgbClr val="1F497D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77" name="Rectangle 58">
                <a:extLst>
                  <a:ext uri="{FF2B5EF4-FFF2-40B4-BE49-F238E27FC236}">
                    <a16:creationId xmlns:a16="http://schemas.microsoft.com/office/drawing/2014/main" id="{10C7A92C-D69D-4D16-66FC-BA1C68F77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Rectangle 59">
                <a:extLst>
                  <a:ext uri="{FF2B5EF4-FFF2-40B4-BE49-F238E27FC236}">
                    <a16:creationId xmlns:a16="http://schemas.microsoft.com/office/drawing/2014/main" id="{C9CA7CCE-68D0-5516-1AFD-F87DBF2E6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79" name="Group 60">
                <a:extLst>
                  <a:ext uri="{FF2B5EF4-FFF2-40B4-BE49-F238E27FC236}">
                    <a16:creationId xmlns:a16="http://schemas.microsoft.com/office/drawing/2014/main" id="{DFD303F2-3FF0-1615-C3FE-45A751D635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290" name="Group 61">
                  <a:extLst>
                    <a:ext uri="{FF2B5EF4-FFF2-40B4-BE49-F238E27FC236}">
                      <a16:creationId xmlns:a16="http://schemas.microsoft.com/office/drawing/2014/main" id="{D6014B20-1ABC-E317-BF7F-A5DD13180B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292" name="AutoShape 62">
                    <a:extLst>
                      <a:ext uri="{FF2B5EF4-FFF2-40B4-BE49-F238E27FC236}">
                        <a16:creationId xmlns:a16="http://schemas.microsoft.com/office/drawing/2014/main" id="{6D05641B-29E0-BE8C-C42E-FA549772AA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3" name="AutoShape 63">
                    <a:extLst>
                      <a:ext uri="{FF2B5EF4-FFF2-40B4-BE49-F238E27FC236}">
                        <a16:creationId xmlns:a16="http://schemas.microsoft.com/office/drawing/2014/main" id="{17F1C188-E5A2-5FFD-B336-1BECDE2CDB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94" name="Group 64">
                    <a:extLst>
                      <a:ext uri="{FF2B5EF4-FFF2-40B4-BE49-F238E27FC236}">
                        <a16:creationId xmlns:a16="http://schemas.microsoft.com/office/drawing/2014/main" id="{16956E68-EDC2-D45D-D1B3-E23F7E55F6E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295" name="Group 65">
                      <a:extLst>
                        <a:ext uri="{FF2B5EF4-FFF2-40B4-BE49-F238E27FC236}">
                          <a16:creationId xmlns:a16="http://schemas.microsoft.com/office/drawing/2014/main" id="{9473E3F1-8D51-A566-2CD0-7D6D53B2DB1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297" name="AutoShape 66">
                        <a:extLst>
                          <a:ext uri="{FF2B5EF4-FFF2-40B4-BE49-F238E27FC236}">
                            <a16:creationId xmlns:a16="http://schemas.microsoft.com/office/drawing/2014/main" id="{FB7AA931-280D-D5DA-24AD-188F825CA73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98" name="AutoShape 67">
                        <a:extLst>
                          <a:ext uri="{FF2B5EF4-FFF2-40B4-BE49-F238E27FC236}">
                            <a16:creationId xmlns:a16="http://schemas.microsoft.com/office/drawing/2014/main" id="{9257AFC7-4708-2F50-58C0-A88A09B6DE3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6" name="Rectangle 68">
                      <a:extLst>
                        <a:ext uri="{FF2B5EF4-FFF2-40B4-BE49-F238E27FC236}">
                          <a16:creationId xmlns:a16="http://schemas.microsoft.com/office/drawing/2014/main" id="{A7549752-9711-F70F-FAFA-0E7158C508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ysClr val="windowText" lastClr="000000">
                            <a:gamma/>
                            <a:tint val="54118"/>
                            <a:invGamma/>
                          </a:sysClr>
                        </a:gs>
                        <a:gs pos="100000">
                          <a:sysClr val="windowText" lastClr="000000"/>
                        </a:gs>
                      </a:gsLst>
                      <a:lin ang="5400000" scaled="1"/>
                    </a:gradFill>
                    <a:ln w="12700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91" name="Rectangle 69">
                  <a:extLst>
                    <a:ext uri="{FF2B5EF4-FFF2-40B4-BE49-F238E27FC236}">
                      <a16:creationId xmlns:a16="http://schemas.microsoft.com/office/drawing/2014/main" id="{12F385E7-06B9-70A8-40B6-54EB67C29C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0" name="Group 70">
                <a:extLst>
                  <a:ext uri="{FF2B5EF4-FFF2-40B4-BE49-F238E27FC236}">
                    <a16:creationId xmlns:a16="http://schemas.microsoft.com/office/drawing/2014/main" id="{5864D44B-99D8-4783-2418-4644F03E3F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281" name="Group 71">
                  <a:extLst>
                    <a:ext uri="{FF2B5EF4-FFF2-40B4-BE49-F238E27FC236}">
                      <a16:creationId xmlns:a16="http://schemas.microsoft.com/office/drawing/2014/main" id="{34C1FA73-16F4-00D5-11AB-6278F0163F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283" name="AutoShape 72">
                    <a:extLst>
                      <a:ext uri="{FF2B5EF4-FFF2-40B4-BE49-F238E27FC236}">
                        <a16:creationId xmlns:a16="http://schemas.microsoft.com/office/drawing/2014/main" id="{3951B59D-6BE2-BEE7-D828-9F1DF54095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84" name="AutoShape 73">
                    <a:extLst>
                      <a:ext uri="{FF2B5EF4-FFF2-40B4-BE49-F238E27FC236}">
                        <a16:creationId xmlns:a16="http://schemas.microsoft.com/office/drawing/2014/main" id="{E7C697E9-9909-68E3-7990-EA247444F5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85" name="Group 74">
                    <a:extLst>
                      <a:ext uri="{FF2B5EF4-FFF2-40B4-BE49-F238E27FC236}">
                        <a16:creationId xmlns:a16="http://schemas.microsoft.com/office/drawing/2014/main" id="{6E6B1620-031D-0B58-66C1-0301E7A49F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286" name="Group 75">
                      <a:extLst>
                        <a:ext uri="{FF2B5EF4-FFF2-40B4-BE49-F238E27FC236}">
                          <a16:creationId xmlns:a16="http://schemas.microsoft.com/office/drawing/2014/main" id="{017CC334-BEEA-5E00-69FC-89A58D20CD8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288" name="AutoShape 76">
                        <a:extLst>
                          <a:ext uri="{FF2B5EF4-FFF2-40B4-BE49-F238E27FC236}">
                            <a16:creationId xmlns:a16="http://schemas.microsoft.com/office/drawing/2014/main" id="{A80649B0-6192-27BD-948B-740CECDF326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89" name="AutoShape 77">
                        <a:extLst>
                          <a:ext uri="{FF2B5EF4-FFF2-40B4-BE49-F238E27FC236}">
                            <a16:creationId xmlns:a16="http://schemas.microsoft.com/office/drawing/2014/main" id="{B7F8C4E9-BC78-EE98-FC92-5A10729DE84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87" name="Rectangle 78">
                      <a:extLst>
                        <a:ext uri="{FF2B5EF4-FFF2-40B4-BE49-F238E27FC236}">
                          <a16:creationId xmlns:a16="http://schemas.microsoft.com/office/drawing/2014/main" id="{B247C6AF-713F-BFC7-6333-39DA4FA6F1C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ysClr val="windowText" lastClr="000000">
                            <a:gamma/>
                            <a:tint val="54118"/>
                            <a:invGamma/>
                          </a:sysClr>
                        </a:gs>
                        <a:gs pos="100000">
                          <a:sysClr val="windowText" lastClr="000000"/>
                        </a:gs>
                      </a:gsLst>
                      <a:lin ang="5400000" scaled="1"/>
                    </a:gradFill>
                    <a:ln w="12700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82" name="Rectangle 79">
                  <a:extLst>
                    <a:ext uri="{FF2B5EF4-FFF2-40B4-BE49-F238E27FC236}">
                      <a16:creationId xmlns:a16="http://schemas.microsoft.com/office/drawing/2014/main" id="{64E4EEFF-5AD6-0732-4BA5-BE7D565A3D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71" name="Rectangle 51">
              <a:extLst>
                <a:ext uri="{FF2B5EF4-FFF2-40B4-BE49-F238E27FC236}">
                  <a16:creationId xmlns:a16="http://schemas.microsoft.com/office/drawing/2014/main" id="{07FD1192-D626-DAE1-6EF7-12241C74F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915" y="727296"/>
              <a:ext cx="2466866" cy="1292474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D09C3228-F245-2C6C-0EA6-0EC6BCEBDFF1}"/>
              </a:ext>
            </a:extLst>
          </p:cNvPr>
          <p:cNvGrpSpPr/>
          <p:nvPr/>
        </p:nvGrpSpPr>
        <p:grpSpPr>
          <a:xfrm>
            <a:off x="7000686" y="833285"/>
            <a:ext cx="1804614" cy="2706904"/>
            <a:chOff x="4050693" y="696807"/>
            <a:chExt cx="1804614" cy="2706904"/>
          </a:xfrm>
        </p:grpSpPr>
        <p:grpSp>
          <p:nvGrpSpPr>
            <p:cNvPr id="304" name="Group 80">
              <a:extLst>
                <a:ext uri="{FF2B5EF4-FFF2-40B4-BE49-F238E27FC236}">
                  <a16:creationId xmlns:a16="http://schemas.microsoft.com/office/drawing/2014/main" id="{4A83D4B1-BC78-205B-38F1-C07D781BA9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693" y="696807"/>
              <a:ext cx="1804614" cy="2706904"/>
              <a:chOff x="7575" y="4604"/>
              <a:chExt cx="1361" cy="2042"/>
            </a:xfrm>
          </p:grpSpPr>
          <p:sp>
            <p:nvSpPr>
              <p:cNvPr id="306" name="Rectangle 91">
                <a:extLst>
                  <a:ext uri="{FF2B5EF4-FFF2-40B4-BE49-F238E27FC236}">
                    <a16:creationId xmlns:a16="http://schemas.microsoft.com/office/drawing/2014/main" id="{2229131D-78D5-8D98-D6B2-41BAEB89D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1" y="6245"/>
                <a:ext cx="1269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7" name="Rectangle 81">
                <a:extLst>
                  <a:ext uri="{FF2B5EF4-FFF2-40B4-BE49-F238E27FC236}">
                    <a16:creationId xmlns:a16="http://schemas.microsoft.com/office/drawing/2014/main" id="{83CFC264-879D-7002-CE61-38CDAD22B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98" y="5103"/>
                <a:ext cx="1315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8" name="Rectangle 82">
                <a:extLst>
                  <a:ext uri="{FF2B5EF4-FFF2-40B4-BE49-F238E27FC236}">
                    <a16:creationId xmlns:a16="http://schemas.microsoft.com/office/drawing/2014/main" id="{102B6164-E377-D064-9BD5-EC4339EC5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43" y="4604"/>
                <a:ext cx="1225" cy="158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9" name="Group 84">
                <a:extLst>
                  <a:ext uri="{FF2B5EF4-FFF2-40B4-BE49-F238E27FC236}">
                    <a16:creationId xmlns:a16="http://schemas.microsoft.com/office/drawing/2014/main" id="{260D670E-34DA-7988-369A-DB8F4F209B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75" y="5512"/>
                <a:ext cx="68" cy="45"/>
                <a:chOff x="5421" y="5217"/>
                <a:chExt cx="68" cy="45"/>
              </a:xfrm>
            </p:grpSpPr>
            <p:sp>
              <p:nvSpPr>
                <p:cNvPr id="333" name="AutoShape 85">
                  <a:extLst>
                    <a:ext uri="{FF2B5EF4-FFF2-40B4-BE49-F238E27FC236}">
                      <a16:creationId xmlns:a16="http://schemas.microsoft.com/office/drawing/2014/main" id="{975D44B4-E6A4-0BEF-EB63-D46B251713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" name="Rectangle 86">
                  <a:extLst>
                    <a:ext uri="{FF2B5EF4-FFF2-40B4-BE49-F238E27FC236}">
                      <a16:creationId xmlns:a16="http://schemas.microsoft.com/office/drawing/2014/main" id="{F1D6667F-AC59-9387-9B07-BAE97F0989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1F497D"/>
                    </a:gs>
                    <a:gs pos="50000">
                      <a:srgbClr val="1F497D">
                        <a:gamma/>
                        <a:tint val="63529"/>
                        <a:invGamma/>
                      </a:srgbClr>
                    </a:gs>
                    <a:gs pos="100000">
                      <a:srgbClr val="1F497D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0" name="Group 87">
                <a:extLst>
                  <a:ext uri="{FF2B5EF4-FFF2-40B4-BE49-F238E27FC236}">
                    <a16:creationId xmlns:a16="http://schemas.microsoft.com/office/drawing/2014/main" id="{6CF0A929-7D26-3FC5-6729-CBE24021F5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8868" y="5512"/>
                <a:ext cx="68" cy="45"/>
                <a:chOff x="5421" y="5217"/>
                <a:chExt cx="68" cy="45"/>
              </a:xfrm>
            </p:grpSpPr>
            <p:sp>
              <p:nvSpPr>
                <p:cNvPr id="331" name="AutoShape 88">
                  <a:extLst>
                    <a:ext uri="{FF2B5EF4-FFF2-40B4-BE49-F238E27FC236}">
                      <a16:creationId xmlns:a16="http://schemas.microsoft.com/office/drawing/2014/main" id="{DD4E8BC9-ED24-1D96-6DA2-A6E687E093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" name="Rectangle 89">
                  <a:extLst>
                    <a:ext uri="{FF2B5EF4-FFF2-40B4-BE49-F238E27FC236}">
                      <a16:creationId xmlns:a16="http://schemas.microsoft.com/office/drawing/2014/main" id="{B094FF76-DF5B-8E3A-A435-3D602C96E7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1F497D"/>
                    </a:gs>
                    <a:gs pos="50000">
                      <a:srgbClr val="1F497D">
                        <a:gamma/>
                        <a:tint val="63529"/>
                        <a:invGamma/>
                      </a:srgbClr>
                    </a:gs>
                    <a:gs pos="100000">
                      <a:srgbClr val="1F497D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1" name="Group 92">
                <a:extLst>
                  <a:ext uri="{FF2B5EF4-FFF2-40B4-BE49-F238E27FC236}">
                    <a16:creationId xmlns:a16="http://schemas.microsoft.com/office/drawing/2014/main" id="{5CD52767-8C43-DA57-F9E4-CFBE442621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75" y="5058"/>
                <a:ext cx="68" cy="1588"/>
                <a:chOff x="7575" y="4763"/>
                <a:chExt cx="68" cy="1588"/>
              </a:xfrm>
            </p:grpSpPr>
            <p:grpSp>
              <p:nvGrpSpPr>
                <p:cNvPr id="322" name="Group 93">
                  <a:extLst>
                    <a:ext uri="{FF2B5EF4-FFF2-40B4-BE49-F238E27FC236}">
                      <a16:creationId xmlns:a16="http://schemas.microsoft.com/office/drawing/2014/main" id="{934D1A12-4164-E126-4382-0995F1FF647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575" y="4763"/>
                  <a:ext cx="68" cy="1588"/>
                  <a:chOff x="7575" y="4763"/>
                  <a:chExt cx="68" cy="1588"/>
                </a:xfrm>
              </p:grpSpPr>
              <p:sp>
                <p:nvSpPr>
                  <p:cNvPr id="324" name="AutoShape 94">
                    <a:extLst>
                      <a:ext uri="{FF2B5EF4-FFF2-40B4-BE49-F238E27FC236}">
                        <a16:creationId xmlns:a16="http://schemas.microsoft.com/office/drawing/2014/main" id="{27EB42B4-B145-6BBD-725C-247F361BBC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58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5" name="AutoShape 95">
                    <a:extLst>
                      <a:ext uri="{FF2B5EF4-FFF2-40B4-BE49-F238E27FC236}">
                        <a16:creationId xmlns:a16="http://schemas.microsoft.com/office/drawing/2014/main" id="{B59810FC-8779-D905-65CD-88C7DFEC87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58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26" name="Group 96">
                    <a:extLst>
                      <a:ext uri="{FF2B5EF4-FFF2-40B4-BE49-F238E27FC236}">
                        <a16:creationId xmlns:a16="http://schemas.microsoft.com/office/drawing/2014/main" id="{F3BEB923-2640-C0D3-3F68-A08054EE4F6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7575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327" name="Group 97">
                      <a:extLst>
                        <a:ext uri="{FF2B5EF4-FFF2-40B4-BE49-F238E27FC236}">
                          <a16:creationId xmlns:a16="http://schemas.microsoft.com/office/drawing/2014/main" id="{D853CF3C-405E-F51D-189E-9DB6D2048CA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329" name="AutoShape 98">
                        <a:extLst>
                          <a:ext uri="{FF2B5EF4-FFF2-40B4-BE49-F238E27FC236}">
                            <a16:creationId xmlns:a16="http://schemas.microsoft.com/office/drawing/2014/main" id="{1BA2169A-98B7-8517-1418-2C848586573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30" name="AutoShape 99">
                        <a:extLst>
                          <a:ext uri="{FF2B5EF4-FFF2-40B4-BE49-F238E27FC236}">
                            <a16:creationId xmlns:a16="http://schemas.microsoft.com/office/drawing/2014/main" id="{19F415B2-E898-2D56-3B19-A3AEF8FE7E8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28" name="Rectangle 100">
                      <a:extLst>
                        <a:ext uri="{FF2B5EF4-FFF2-40B4-BE49-F238E27FC236}">
                          <a16:creationId xmlns:a16="http://schemas.microsoft.com/office/drawing/2014/main" id="{DACB53D7-0A87-AC58-A2E3-4EDDF11C945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ysClr val="windowText" lastClr="000000">
                            <a:gamma/>
                            <a:tint val="54118"/>
                            <a:invGamma/>
                          </a:sysClr>
                        </a:gs>
                        <a:gs pos="100000">
                          <a:sysClr val="windowText" lastClr="000000"/>
                        </a:gs>
                      </a:gsLst>
                      <a:lin ang="5400000" scaled="1"/>
                    </a:gradFill>
                    <a:ln w="12700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23" name="Rectangle 101">
                  <a:extLst>
                    <a:ext uri="{FF2B5EF4-FFF2-40B4-BE49-F238E27FC236}">
                      <a16:creationId xmlns:a16="http://schemas.microsoft.com/office/drawing/2014/main" id="{DB444818-E3F5-1204-9136-EBA7ADF361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75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2" name="Group 102">
                <a:extLst>
                  <a:ext uri="{FF2B5EF4-FFF2-40B4-BE49-F238E27FC236}">
                    <a16:creationId xmlns:a16="http://schemas.microsoft.com/office/drawing/2014/main" id="{3D8280A7-1AE6-2D2C-6187-AAC10C03CE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868" y="5058"/>
                <a:ext cx="68" cy="1588"/>
                <a:chOff x="8868" y="4763"/>
                <a:chExt cx="68" cy="1588"/>
              </a:xfrm>
            </p:grpSpPr>
            <p:grpSp>
              <p:nvGrpSpPr>
                <p:cNvPr id="313" name="Group 103">
                  <a:extLst>
                    <a:ext uri="{FF2B5EF4-FFF2-40B4-BE49-F238E27FC236}">
                      <a16:creationId xmlns:a16="http://schemas.microsoft.com/office/drawing/2014/main" id="{1C73F57B-3850-A63D-6209-302B598915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868" y="4763"/>
                  <a:ext cx="68" cy="1588"/>
                  <a:chOff x="8868" y="4763"/>
                  <a:chExt cx="68" cy="1588"/>
                </a:xfrm>
              </p:grpSpPr>
              <p:sp>
                <p:nvSpPr>
                  <p:cNvPr id="315" name="AutoShape 104">
                    <a:extLst>
                      <a:ext uri="{FF2B5EF4-FFF2-40B4-BE49-F238E27FC236}">
                        <a16:creationId xmlns:a16="http://schemas.microsoft.com/office/drawing/2014/main" id="{E69B7B68-C0AF-BA6B-DC7E-E18648C686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880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6" name="AutoShape 105">
                    <a:extLst>
                      <a:ext uri="{FF2B5EF4-FFF2-40B4-BE49-F238E27FC236}">
                        <a16:creationId xmlns:a16="http://schemas.microsoft.com/office/drawing/2014/main" id="{3065B534-EC4F-B2A8-042E-326C2D6BB7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880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17" name="Group 106">
                    <a:extLst>
                      <a:ext uri="{FF2B5EF4-FFF2-40B4-BE49-F238E27FC236}">
                        <a16:creationId xmlns:a16="http://schemas.microsoft.com/office/drawing/2014/main" id="{761C5733-731C-F6D8-0C15-EC31019B82B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8868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318" name="Group 107">
                      <a:extLst>
                        <a:ext uri="{FF2B5EF4-FFF2-40B4-BE49-F238E27FC236}">
                          <a16:creationId xmlns:a16="http://schemas.microsoft.com/office/drawing/2014/main" id="{54969C23-C382-98BB-DE75-5D7941B5B89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320" name="AutoShape 108">
                        <a:extLst>
                          <a:ext uri="{FF2B5EF4-FFF2-40B4-BE49-F238E27FC236}">
                            <a16:creationId xmlns:a16="http://schemas.microsoft.com/office/drawing/2014/main" id="{D10982B6-7D27-75B2-4300-1C4CA5F1A97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21" name="AutoShape 109">
                        <a:extLst>
                          <a:ext uri="{FF2B5EF4-FFF2-40B4-BE49-F238E27FC236}">
                            <a16:creationId xmlns:a16="http://schemas.microsoft.com/office/drawing/2014/main" id="{2BAAB765-8762-3023-4630-EA149B841C9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19" name="Rectangle 110">
                      <a:extLst>
                        <a:ext uri="{FF2B5EF4-FFF2-40B4-BE49-F238E27FC236}">
                          <a16:creationId xmlns:a16="http://schemas.microsoft.com/office/drawing/2014/main" id="{2C5AE464-62D2-6299-E092-D1253C6694E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ysClr val="windowText" lastClr="000000">
                            <a:gamma/>
                            <a:tint val="54118"/>
                            <a:invGamma/>
                          </a:sysClr>
                        </a:gs>
                        <a:gs pos="100000">
                          <a:sysClr val="windowText" lastClr="000000"/>
                        </a:gs>
                      </a:gsLst>
                      <a:lin ang="5400000" scaled="1"/>
                    </a:gradFill>
                    <a:ln w="12700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14" name="Rectangle 111">
                  <a:extLst>
                    <a:ext uri="{FF2B5EF4-FFF2-40B4-BE49-F238E27FC236}">
                      <a16:creationId xmlns:a16="http://schemas.microsoft.com/office/drawing/2014/main" id="{DB9EED4B-90BD-E77C-9F4B-B89F2B0DC3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68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05" name="Rectangle 83">
              <a:extLst>
                <a:ext uri="{FF2B5EF4-FFF2-40B4-BE49-F238E27FC236}">
                  <a16:creationId xmlns:a16="http://schemas.microsoft.com/office/drawing/2014/main" id="{2E0D401C-3A48-F37A-82F8-CB49482F2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1354" y="727296"/>
              <a:ext cx="1563292" cy="2031144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2E8FA897-3183-DF77-B81B-883813EB6FAB}"/>
              </a:ext>
            </a:extLst>
          </p:cNvPr>
          <p:cNvGrpSpPr/>
          <p:nvPr/>
        </p:nvGrpSpPr>
        <p:grpSpPr>
          <a:xfrm>
            <a:off x="1189135" y="3944680"/>
            <a:ext cx="1736589" cy="2404822"/>
            <a:chOff x="1400150" y="3363796"/>
            <a:chExt cx="1736589" cy="2404822"/>
          </a:xfrm>
        </p:grpSpPr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8585CFE2-0AD4-12B3-956B-2C2014BC454C}"/>
                </a:ext>
              </a:extLst>
            </p:cNvPr>
            <p:cNvSpPr/>
            <p:nvPr/>
          </p:nvSpPr>
          <p:spPr>
            <a:xfrm rot="10800000">
              <a:off x="1830747" y="5160749"/>
              <a:ext cx="877020" cy="393479"/>
            </a:xfrm>
            <a:custGeom>
              <a:avLst/>
              <a:gdLst>
                <a:gd name="connsiteX0" fmla="*/ 877020 w 877020"/>
                <a:gd name="connsiteY0" fmla="*/ 393479 h 393479"/>
                <a:gd name="connsiteX1" fmla="*/ 0 w 877020"/>
                <a:gd name="connsiteY1" fmla="*/ 393479 h 393479"/>
                <a:gd name="connsiteX2" fmla="*/ 70307 w 877020"/>
                <a:gd name="connsiteY2" fmla="*/ 0 h 393479"/>
                <a:gd name="connsiteX3" fmla="*/ 78191 w 877020"/>
                <a:gd name="connsiteY3" fmla="*/ 0 h 393479"/>
                <a:gd name="connsiteX4" fmla="*/ 102850 w 877020"/>
                <a:gd name="connsiteY4" fmla="*/ 24659 h 393479"/>
                <a:gd name="connsiteX5" fmla="*/ 46269 w 877020"/>
                <a:gd name="connsiteY5" fmla="*/ 341321 h 393479"/>
                <a:gd name="connsiteX6" fmla="*/ 830751 w 877020"/>
                <a:gd name="connsiteY6" fmla="*/ 341321 h 393479"/>
                <a:gd name="connsiteX7" fmla="*/ 774265 w 877020"/>
                <a:gd name="connsiteY7" fmla="*/ 25187 h 393479"/>
                <a:gd name="connsiteX8" fmla="*/ 799451 w 877020"/>
                <a:gd name="connsiteY8" fmla="*/ 0 h 393479"/>
                <a:gd name="connsiteX9" fmla="*/ 806713 w 877020"/>
                <a:gd name="connsiteY9" fmla="*/ 0 h 393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020" h="393479">
                  <a:moveTo>
                    <a:pt x="877020" y="393479"/>
                  </a:moveTo>
                  <a:lnTo>
                    <a:pt x="0" y="393479"/>
                  </a:lnTo>
                  <a:lnTo>
                    <a:pt x="70307" y="0"/>
                  </a:lnTo>
                  <a:lnTo>
                    <a:pt x="78191" y="0"/>
                  </a:lnTo>
                  <a:lnTo>
                    <a:pt x="102850" y="24659"/>
                  </a:lnTo>
                  <a:lnTo>
                    <a:pt x="46269" y="341321"/>
                  </a:lnTo>
                  <a:lnTo>
                    <a:pt x="830751" y="341321"/>
                  </a:lnTo>
                  <a:lnTo>
                    <a:pt x="774265" y="25187"/>
                  </a:lnTo>
                  <a:lnTo>
                    <a:pt x="799451" y="0"/>
                  </a:lnTo>
                  <a:lnTo>
                    <a:pt x="806713" y="0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70981A86-BD67-7DCF-F03B-1533A2AB55F4}"/>
                </a:ext>
              </a:extLst>
            </p:cNvPr>
            <p:cNvSpPr/>
            <p:nvPr/>
          </p:nvSpPr>
          <p:spPr>
            <a:xfrm rot="10800000">
              <a:off x="1701292" y="5019980"/>
              <a:ext cx="1135930" cy="534248"/>
            </a:xfrm>
            <a:custGeom>
              <a:avLst/>
              <a:gdLst>
                <a:gd name="connsiteX0" fmla="*/ 1135930 w 1135930"/>
                <a:gd name="connsiteY0" fmla="*/ 534248 h 534248"/>
                <a:gd name="connsiteX1" fmla="*/ 0 w 1135930"/>
                <a:gd name="connsiteY1" fmla="*/ 534248 h 534248"/>
                <a:gd name="connsiteX2" fmla="*/ 95459 w 1135930"/>
                <a:gd name="connsiteY2" fmla="*/ 0 h 534248"/>
                <a:gd name="connsiteX3" fmla="*/ 199762 w 1135930"/>
                <a:gd name="connsiteY3" fmla="*/ 0 h 534248"/>
                <a:gd name="connsiteX4" fmla="*/ 129455 w 1135930"/>
                <a:gd name="connsiteY4" fmla="*/ 393479 h 534248"/>
                <a:gd name="connsiteX5" fmla="*/ 1006475 w 1135930"/>
                <a:gd name="connsiteY5" fmla="*/ 393479 h 534248"/>
                <a:gd name="connsiteX6" fmla="*/ 936168 w 1135930"/>
                <a:gd name="connsiteY6" fmla="*/ 0 h 534248"/>
                <a:gd name="connsiteX7" fmla="*/ 1040471 w 1135930"/>
                <a:gd name="connsiteY7" fmla="*/ 0 h 534248"/>
                <a:gd name="connsiteX8" fmla="*/ 1135930 w 1135930"/>
                <a:gd name="connsiteY8" fmla="*/ 534248 h 53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5930" h="534248">
                  <a:moveTo>
                    <a:pt x="1135930" y="534248"/>
                  </a:moveTo>
                  <a:lnTo>
                    <a:pt x="0" y="534248"/>
                  </a:lnTo>
                  <a:lnTo>
                    <a:pt x="95459" y="0"/>
                  </a:lnTo>
                  <a:lnTo>
                    <a:pt x="199762" y="0"/>
                  </a:lnTo>
                  <a:lnTo>
                    <a:pt x="129455" y="393479"/>
                  </a:lnTo>
                  <a:lnTo>
                    <a:pt x="1006475" y="393479"/>
                  </a:lnTo>
                  <a:lnTo>
                    <a:pt x="936168" y="0"/>
                  </a:lnTo>
                  <a:lnTo>
                    <a:pt x="1040471" y="0"/>
                  </a:lnTo>
                  <a:lnTo>
                    <a:pt x="1135930" y="534248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8239063A-82F9-C766-D54F-DD58FC901641}"/>
                </a:ext>
              </a:extLst>
            </p:cNvPr>
            <p:cNvGrpSpPr/>
            <p:nvPr/>
          </p:nvGrpSpPr>
          <p:grpSpPr>
            <a:xfrm>
              <a:off x="1505220" y="4143164"/>
              <a:ext cx="1528074" cy="1625454"/>
              <a:chOff x="6397886" y="1558900"/>
              <a:chExt cx="1689298" cy="1796953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FB20EC88-0E60-46DE-257B-2822DDEA8CE2}"/>
                  </a:ext>
                </a:extLst>
              </p:cNvPr>
              <p:cNvSpPr/>
              <p:nvPr/>
            </p:nvSpPr>
            <p:spPr>
              <a:xfrm>
                <a:off x="6520114" y="1844755"/>
                <a:ext cx="1444845" cy="1511098"/>
              </a:xfrm>
              <a:custGeom>
                <a:avLst/>
                <a:gdLst>
                  <a:gd name="connsiteX0" fmla="*/ 266484 w 1444845"/>
                  <a:gd name="connsiteY0" fmla="*/ 0 h 1511098"/>
                  <a:gd name="connsiteX1" fmla="*/ 1178360 w 1444845"/>
                  <a:gd name="connsiteY1" fmla="*/ 0 h 1511098"/>
                  <a:gd name="connsiteX2" fmla="*/ 1444845 w 1444845"/>
                  <a:gd name="connsiteY2" fmla="*/ 1511098 h 1511098"/>
                  <a:gd name="connsiteX3" fmla="*/ 1442968 w 1444845"/>
                  <a:gd name="connsiteY3" fmla="*/ 1511098 h 1511098"/>
                  <a:gd name="connsiteX4" fmla="*/ 1376726 w 1444845"/>
                  <a:gd name="connsiteY4" fmla="*/ 1472853 h 1511098"/>
                  <a:gd name="connsiteX5" fmla="*/ 1143999 w 1444845"/>
                  <a:gd name="connsiteY5" fmla="*/ 153186 h 1511098"/>
                  <a:gd name="connsiteX6" fmla="*/ 300847 w 1444845"/>
                  <a:gd name="connsiteY6" fmla="*/ 153186 h 1511098"/>
                  <a:gd name="connsiteX7" fmla="*/ 67141 w 1444845"/>
                  <a:gd name="connsiteY7" fmla="*/ 1478416 h 1511098"/>
                  <a:gd name="connsiteX8" fmla="*/ 10534 w 1444845"/>
                  <a:gd name="connsiteY8" fmla="*/ 1511098 h 1511098"/>
                  <a:gd name="connsiteX9" fmla="*/ 0 w 1444845"/>
                  <a:gd name="connsiteY9" fmla="*/ 1511098 h 1511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44845" h="1511098">
                    <a:moveTo>
                      <a:pt x="266484" y="0"/>
                    </a:moveTo>
                    <a:lnTo>
                      <a:pt x="1178360" y="0"/>
                    </a:lnTo>
                    <a:lnTo>
                      <a:pt x="1444845" y="1511098"/>
                    </a:lnTo>
                    <a:lnTo>
                      <a:pt x="1442968" y="1511098"/>
                    </a:lnTo>
                    <a:lnTo>
                      <a:pt x="1376726" y="1472853"/>
                    </a:lnTo>
                    <a:lnTo>
                      <a:pt x="1143999" y="153186"/>
                    </a:lnTo>
                    <a:lnTo>
                      <a:pt x="300847" y="153186"/>
                    </a:lnTo>
                    <a:lnTo>
                      <a:pt x="67141" y="1478416"/>
                    </a:lnTo>
                    <a:lnTo>
                      <a:pt x="10534" y="1511098"/>
                    </a:lnTo>
                    <a:lnTo>
                      <a:pt x="0" y="1511098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7A5FB13C-2880-9C73-DEF7-473EB65E8655}"/>
                  </a:ext>
                </a:extLst>
              </p:cNvPr>
              <p:cNvSpPr/>
              <p:nvPr/>
            </p:nvSpPr>
            <p:spPr>
              <a:xfrm>
                <a:off x="6397886" y="1558900"/>
                <a:ext cx="1689298" cy="1796953"/>
              </a:xfrm>
              <a:custGeom>
                <a:avLst/>
                <a:gdLst>
                  <a:gd name="connsiteX0" fmla="*/ 316895 w 1689298"/>
                  <a:gd name="connsiteY0" fmla="*/ 0 h 1796953"/>
                  <a:gd name="connsiteX1" fmla="*/ 1372403 w 1689298"/>
                  <a:gd name="connsiteY1" fmla="*/ 0 h 1796953"/>
                  <a:gd name="connsiteX2" fmla="*/ 1689298 w 1689298"/>
                  <a:gd name="connsiteY2" fmla="*/ 1796953 h 1796953"/>
                  <a:gd name="connsiteX3" fmla="*/ 1567072 w 1689298"/>
                  <a:gd name="connsiteY3" fmla="*/ 1796953 h 1796953"/>
                  <a:gd name="connsiteX4" fmla="*/ 1300587 w 1689298"/>
                  <a:gd name="connsiteY4" fmla="*/ 285855 h 1796953"/>
                  <a:gd name="connsiteX5" fmla="*/ 388711 w 1689298"/>
                  <a:gd name="connsiteY5" fmla="*/ 285855 h 1796953"/>
                  <a:gd name="connsiteX6" fmla="*/ 122227 w 1689298"/>
                  <a:gd name="connsiteY6" fmla="*/ 1796953 h 1796953"/>
                  <a:gd name="connsiteX7" fmla="*/ 0 w 1689298"/>
                  <a:gd name="connsiteY7" fmla="*/ 1796953 h 1796953"/>
                  <a:gd name="connsiteX8" fmla="*/ 316895 w 1689298"/>
                  <a:gd name="connsiteY8" fmla="*/ 0 h 179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9298" h="1796953">
                    <a:moveTo>
                      <a:pt x="316895" y="0"/>
                    </a:moveTo>
                    <a:lnTo>
                      <a:pt x="1372403" y="0"/>
                    </a:lnTo>
                    <a:lnTo>
                      <a:pt x="1689298" y="1796953"/>
                    </a:lnTo>
                    <a:lnTo>
                      <a:pt x="1567072" y="1796953"/>
                    </a:lnTo>
                    <a:lnTo>
                      <a:pt x="1300587" y="285855"/>
                    </a:lnTo>
                    <a:lnTo>
                      <a:pt x="388711" y="285855"/>
                    </a:lnTo>
                    <a:lnTo>
                      <a:pt x="122227" y="1796953"/>
                    </a:lnTo>
                    <a:lnTo>
                      <a:pt x="0" y="1796953"/>
                    </a:lnTo>
                    <a:lnTo>
                      <a:pt x="316895" y="0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9" name="台形 338">
              <a:extLst>
                <a:ext uri="{FF2B5EF4-FFF2-40B4-BE49-F238E27FC236}">
                  <a16:creationId xmlns:a16="http://schemas.microsoft.com/office/drawing/2014/main" id="{334A9E78-EC58-8358-0FE5-D42FB1737943}"/>
                </a:ext>
              </a:extLst>
            </p:cNvPr>
            <p:cNvSpPr/>
            <p:nvPr/>
          </p:nvSpPr>
          <p:spPr>
            <a:xfrm>
              <a:off x="1424608" y="3363796"/>
              <a:ext cx="1689298" cy="1839143"/>
            </a:xfrm>
            <a:prstGeom prst="trapezoid">
              <a:avLst>
                <a:gd name="adj" fmla="val 4381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rgbClr val="003300"/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0" name="台形 339">
              <a:extLst>
                <a:ext uri="{FF2B5EF4-FFF2-40B4-BE49-F238E27FC236}">
                  <a16:creationId xmlns:a16="http://schemas.microsoft.com/office/drawing/2014/main" id="{AE9EEA32-26B7-D92B-4733-4335CB441A72}"/>
                </a:ext>
              </a:extLst>
            </p:cNvPr>
            <p:cNvSpPr/>
            <p:nvPr/>
          </p:nvSpPr>
          <p:spPr>
            <a:xfrm flipV="1">
              <a:off x="1400150" y="5171390"/>
              <a:ext cx="1736589" cy="66734"/>
            </a:xfrm>
            <a:prstGeom prst="trapezoid">
              <a:avLst>
                <a:gd name="adj" fmla="val 6299"/>
              </a:avLst>
            </a:pr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1" name="台形 340">
              <a:extLst>
                <a:ext uri="{FF2B5EF4-FFF2-40B4-BE49-F238E27FC236}">
                  <a16:creationId xmlns:a16="http://schemas.microsoft.com/office/drawing/2014/main" id="{56860993-44E8-EE19-2822-DDC2816270C2}"/>
                </a:ext>
              </a:extLst>
            </p:cNvPr>
            <p:cNvSpPr/>
            <p:nvPr/>
          </p:nvSpPr>
          <p:spPr>
            <a:xfrm>
              <a:off x="1679858" y="5404972"/>
              <a:ext cx="1174034" cy="90159"/>
            </a:xfrm>
            <a:prstGeom prst="trapezoid">
              <a:avLst>
                <a:gd name="adj" fmla="val 17076"/>
              </a:avLst>
            </a:pr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E062A010-F49D-E843-2070-C746C1A1C77C}"/>
              </a:ext>
            </a:extLst>
          </p:cNvPr>
          <p:cNvGrpSpPr/>
          <p:nvPr/>
        </p:nvGrpSpPr>
        <p:grpSpPr>
          <a:xfrm>
            <a:off x="4166835" y="4186502"/>
            <a:ext cx="1567630" cy="2068978"/>
            <a:chOff x="3682601" y="3735859"/>
            <a:chExt cx="1567630" cy="2068978"/>
          </a:xfrm>
        </p:grpSpPr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4BE3688A-F563-EDD4-A4BF-2B4C2EF5E62F}"/>
                </a:ext>
              </a:extLst>
            </p:cNvPr>
            <p:cNvGrpSpPr/>
            <p:nvPr/>
          </p:nvGrpSpPr>
          <p:grpSpPr>
            <a:xfrm>
              <a:off x="3882238" y="3761454"/>
              <a:ext cx="1169822" cy="2043383"/>
              <a:chOff x="3777448" y="3761454"/>
              <a:chExt cx="1379402" cy="2043383"/>
            </a:xfrm>
          </p:grpSpPr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FB8D67D1-A0FB-9C73-61D7-4CA7C360E7AB}"/>
                  </a:ext>
                </a:extLst>
              </p:cNvPr>
              <p:cNvSpPr/>
              <p:nvPr/>
            </p:nvSpPr>
            <p:spPr>
              <a:xfrm rot="10800000">
                <a:off x="4071304" y="5040676"/>
                <a:ext cx="791692" cy="494648"/>
              </a:xfrm>
              <a:custGeom>
                <a:avLst/>
                <a:gdLst>
                  <a:gd name="connsiteX0" fmla="*/ 877020 w 877020"/>
                  <a:gd name="connsiteY0" fmla="*/ 393479 h 393479"/>
                  <a:gd name="connsiteX1" fmla="*/ 0 w 877020"/>
                  <a:gd name="connsiteY1" fmla="*/ 393479 h 393479"/>
                  <a:gd name="connsiteX2" fmla="*/ 70307 w 877020"/>
                  <a:gd name="connsiteY2" fmla="*/ 0 h 393479"/>
                  <a:gd name="connsiteX3" fmla="*/ 78191 w 877020"/>
                  <a:gd name="connsiteY3" fmla="*/ 0 h 393479"/>
                  <a:gd name="connsiteX4" fmla="*/ 102850 w 877020"/>
                  <a:gd name="connsiteY4" fmla="*/ 24659 h 393479"/>
                  <a:gd name="connsiteX5" fmla="*/ 46269 w 877020"/>
                  <a:gd name="connsiteY5" fmla="*/ 341321 h 393479"/>
                  <a:gd name="connsiteX6" fmla="*/ 830751 w 877020"/>
                  <a:gd name="connsiteY6" fmla="*/ 341321 h 393479"/>
                  <a:gd name="connsiteX7" fmla="*/ 774265 w 877020"/>
                  <a:gd name="connsiteY7" fmla="*/ 25187 h 393479"/>
                  <a:gd name="connsiteX8" fmla="*/ 799451 w 877020"/>
                  <a:gd name="connsiteY8" fmla="*/ 0 h 393479"/>
                  <a:gd name="connsiteX9" fmla="*/ 806713 w 877020"/>
                  <a:gd name="connsiteY9" fmla="*/ 0 h 393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77020" h="393479">
                    <a:moveTo>
                      <a:pt x="877020" y="393479"/>
                    </a:moveTo>
                    <a:lnTo>
                      <a:pt x="0" y="393479"/>
                    </a:lnTo>
                    <a:lnTo>
                      <a:pt x="70307" y="0"/>
                    </a:lnTo>
                    <a:lnTo>
                      <a:pt x="78191" y="0"/>
                    </a:lnTo>
                    <a:lnTo>
                      <a:pt x="102850" y="24659"/>
                    </a:lnTo>
                    <a:lnTo>
                      <a:pt x="46269" y="341321"/>
                    </a:lnTo>
                    <a:lnTo>
                      <a:pt x="830751" y="341321"/>
                    </a:lnTo>
                    <a:lnTo>
                      <a:pt x="774265" y="25187"/>
                    </a:lnTo>
                    <a:lnTo>
                      <a:pt x="799451" y="0"/>
                    </a:lnTo>
                    <a:lnTo>
                      <a:pt x="806713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614C2908-9D8A-56D4-02FF-F4C28A105012}"/>
                  </a:ext>
                </a:extLst>
              </p:cNvPr>
              <p:cNvSpPr/>
              <p:nvPr/>
            </p:nvSpPr>
            <p:spPr>
              <a:xfrm rot="10800000">
                <a:off x="3954444" y="4863713"/>
                <a:ext cx="1025411" cy="671611"/>
              </a:xfrm>
              <a:custGeom>
                <a:avLst/>
                <a:gdLst>
                  <a:gd name="connsiteX0" fmla="*/ 1135930 w 1135930"/>
                  <a:gd name="connsiteY0" fmla="*/ 534248 h 534248"/>
                  <a:gd name="connsiteX1" fmla="*/ 0 w 1135930"/>
                  <a:gd name="connsiteY1" fmla="*/ 534248 h 534248"/>
                  <a:gd name="connsiteX2" fmla="*/ 95459 w 1135930"/>
                  <a:gd name="connsiteY2" fmla="*/ 0 h 534248"/>
                  <a:gd name="connsiteX3" fmla="*/ 199762 w 1135930"/>
                  <a:gd name="connsiteY3" fmla="*/ 0 h 534248"/>
                  <a:gd name="connsiteX4" fmla="*/ 129455 w 1135930"/>
                  <a:gd name="connsiteY4" fmla="*/ 393479 h 534248"/>
                  <a:gd name="connsiteX5" fmla="*/ 1006475 w 1135930"/>
                  <a:gd name="connsiteY5" fmla="*/ 393479 h 534248"/>
                  <a:gd name="connsiteX6" fmla="*/ 936168 w 1135930"/>
                  <a:gd name="connsiteY6" fmla="*/ 0 h 534248"/>
                  <a:gd name="connsiteX7" fmla="*/ 1040471 w 1135930"/>
                  <a:gd name="connsiteY7" fmla="*/ 0 h 534248"/>
                  <a:gd name="connsiteX8" fmla="*/ 1135930 w 1135930"/>
                  <a:gd name="connsiteY8" fmla="*/ 534248 h 534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5930" h="534248">
                    <a:moveTo>
                      <a:pt x="1135930" y="534248"/>
                    </a:moveTo>
                    <a:lnTo>
                      <a:pt x="0" y="534248"/>
                    </a:lnTo>
                    <a:lnTo>
                      <a:pt x="95459" y="0"/>
                    </a:lnTo>
                    <a:lnTo>
                      <a:pt x="199762" y="0"/>
                    </a:lnTo>
                    <a:lnTo>
                      <a:pt x="129455" y="393479"/>
                    </a:lnTo>
                    <a:lnTo>
                      <a:pt x="1006475" y="393479"/>
                    </a:lnTo>
                    <a:lnTo>
                      <a:pt x="936168" y="0"/>
                    </a:lnTo>
                    <a:lnTo>
                      <a:pt x="1040471" y="0"/>
                    </a:lnTo>
                    <a:lnTo>
                      <a:pt x="1135930" y="534248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EFF9F49F-0E10-C582-F7BC-7A3857046764}"/>
                  </a:ext>
                </a:extLst>
              </p:cNvPr>
              <p:cNvGrpSpPr/>
              <p:nvPr/>
            </p:nvGrpSpPr>
            <p:grpSpPr>
              <a:xfrm>
                <a:off x="3777448" y="3761454"/>
                <a:ext cx="1379402" cy="2043383"/>
                <a:chOff x="6397886" y="1558900"/>
                <a:chExt cx="1689298" cy="1796953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981E0284-7B0C-52E9-CD39-7755781FC8D1}"/>
                    </a:ext>
                  </a:extLst>
                </p:cNvPr>
                <p:cNvSpPr/>
                <p:nvPr/>
              </p:nvSpPr>
              <p:spPr>
                <a:xfrm>
                  <a:off x="6520114" y="1844755"/>
                  <a:ext cx="1444845" cy="1511098"/>
                </a:xfrm>
                <a:custGeom>
                  <a:avLst/>
                  <a:gdLst>
                    <a:gd name="connsiteX0" fmla="*/ 266484 w 1444845"/>
                    <a:gd name="connsiteY0" fmla="*/ 0 h 1511098"/>
                    <a:gd name="connsiteX1" fmla="*/ 1178360 w 1444845"/>
                    <a:gd name="connsiteY1" fmla="*/ 0 h 1511098"/>
                    <a:gd name="connsiteX2" fmla="*/ 1444845 w 1444845"/>
                    <a:gd name="connsiteY2" fmla="*/ 1511098 h 1511098"/>
                    <a:gd name="connsiteX3" fmla="*/ 1442968 w 1444845"/>
                    <a:gd name="connsiteY3" fmla="*/ 1511098 h 1511098"/>
                    <a:gd name="connsiteX4" fmla="*/ 1376726 w 1444845"/>
                    <a:gd name="connsiteY4" fmla="*/ 1472853 h 1511098"/>
                    <a:gd name="connsiteX5" fmla="*/ 1143999 w 1444845"/>
                    <a:gd name="connsiteY5" fmla="*/ 153186 h 1511098"/>
                    <a:gd name="connsiteX6" fmla="*/ 300847 w 1444845"/>
                    <a:gd name="connsiteY6" fmla="*/ 153186 h 1511098"/>
                    <a:gd name="connsiteX7" fmla="*/ 67141 w 1444845"/>
                    <a:gd name="connsiteY7" fmla="*/ 1478416 h 1511098"/>
                    <a:gd name="connsiteX8" fmla="*/ 10534 w 1444845"/>
                    <a:gd name="connsiteY8" fmla="*/ 1511098 h 1511098"/>
                    <a:gd name="connsiteX9" fmla="*/ 0 w 1444845"/>
                    <a:gd name="connsiteY9" fmla="*/ 1511098 h 1511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44845" h="1511098">
                      <a:moveTo>
                        <a:pt x="266484" y="0"/>
                      </a:moveTo>
                      <a:lnTo>
                        <a:pt x="1178360" y="0"/>
                      </a:lnTo>
                      <a:lnTo>
                        <a:pt x="1444845" y="1511098"/>
                      </a:lnTo>
                      <a:lnTo>
                        <a:pt x="1442968" y="1511098"/>
                      </a:lnTo>
                      <a:lnTo>
                        <a:pt x="1376726" y="1472853"/>
                      </a:lnTo>
                      <a:lnTo>
                        <a:pt x="1143999" y="153186"/>
                      </a:lnTo>
                      <a:lnTo>
                        <a:pt x="300847" y="153186"/>
                      </a:lnTo>
                      <a:lnTo>
                        <a:pt x="67141" y="1478416"/>
                      </a:lnTo>
                      <a:lnTo>
                        <a:pt x="10534" y="1511098"/>
                      </a:lnTo>
                      <a:lnTo>
                        <a:pt x="0" y="1511098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44F0404-0244-2C63-B0D3-C42A2CCF67AF}"/>
                    </a:ext>
                  </a:extLst>
                </p:cNvPr>
                <p:cNvSpPr/>
                <p:nvPr/>
              </p:nvSpPr>
              <p:spPr>
                <a:xfrm>
                  <a:off x="6397886" y="1558900"/>
                  <a:ext cx="1689298" cy="1796953"/>
                </a:xfrm>
                <a:custGeom>
                  <a:avLst/>
                  <a:gdLst>
                    <a:gd name="connsiteX0" fmla="*/ 316895 w 1689298"/>
                    <a:gd name="connsiteY0" fmla="*/ 0 h 1796953"/>
                    <a:gd name="connsiteX1" fmla="*/ 1372403 w 1689298"/>
                    <a:gd name="connsiteY1" fmla="*/ 0 h 1796953"/>
                    <a:gd name="connsiteX2" fmla="*/ 1689298 w 1689298"/>
                    <a:gd name="connsiteY2" fmla="*/ 1796953 h 1796953"/>
                    <a:gd name="connsiteX3" fmla="*/ 1567072 w 1689298"/>
                    <a:gd name="connsiteY3" fmla="*/ 1796953 h 1796953"/>
                    <a:gd name="connsiteX4" fmla="*/ 1300587 w 1689298"/>
                    <a:gd name="connsiteY4" fmla="*/ 285855 h 1796953"/>
                    <a:gd name="connsiteX5" fmla="*/ 388711 w 1689298"/>
                    <a:gd name="connsiteY5" fmla="*/ 285855 h 1796953"/>
                    <a:gd name="connsiteX6" fmla="*/ 122227 w 1689298"/>
                    <a:gd name="connsiteY6" fmla="*/ 1796953 h 1796953"/>
                    <a:gd name="connsiteX7" fmla="*/ 0 w 1689298"/>
                    <a:gd name="connsiteY7" fmla="*/ 1796953 h 1796953"/>
                    <a:gd name="connsiteX8" fmla="*/ 316895 w 1689298"/>
                    <a:gd name="connsiteY8" fmla="*/ 0 h 1796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89298" h="1796953">
                      <a:moveTo>
                        <a:pt x="316895" y="0"/>
                      </a:moveTo>
                      <a:lnTo>
                        <a:pt x="1372403" y="0"/>
                      </a:lnTo>
                      <a:lnTo>
                        <a:pt x="1689298" y="1796953"/>
                      </a:lnTo>
                      <a:lnTo>
                        <a:pt x="1567072" y="1796953"/>
                      </a:lnTo>
                      <a:lnTo>
                        <a:pt x="1300587" y="285855"/>
                      </a:lnTo>
                      <a:lnTo>
                        <a:pt x="388711" y="285855"/>
                      </a:lnTo>
                      <a:lnTo>
                        <a:pt x="122227" y="1796953"/>
                      </a:lnTo>
                      <a:lnTo>
                        <a:pt x="0" y="1796953"/>
                      </a:lnTo>
                      <a:lnTo>
                        <a:pt x="316895" y="0"/>
                      </a:lnTo>
                      <a:close/>
                    </a:path>
                  </a:pathLst>
                </a:custGeom>
                <a:solidFill>
                  <a:srgbClr val="F79646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51" name="台形 350">
                <a:extLst>
                  <a:ext uri="{FF2B5EF4-FFF2-40B4-BE49-F238E27FC236}">
                    <a16:creationId xmlns:a16="http://schemas.microsoft.com/office/drawing/2014/main" id="{3233F01D-1D6D-B1A3-8846-DD90D2314DE7}"/>
                  </a:ext>
                </a:extLst>
              </p:cNvPr>
              <p:cNvSpPr/>
              <p:nvPr/>
            </p:nvSpPr>
            <p:spPr>
              <a:xfrm>
                <a:off x="3935095" y="5347692"/>
                <a:ext cx="1059808" cy="113340"/>
              </a:xfrm>
              <a:prstGeom prst="trapezoid">
                <a:avLst>
                  <a:gd name="adj" fmla="val 17076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46" name="台形 345">
              <a:extLst>
                <a:ext uri="{FF2B5EF4-FFF2-40B4-BE49-F238E27FC236}">
                  <a16:creationId xmlns:a16="http://schemas.microsoft.com/office/drawing/2014/main" id="{C0DFDA52-C0CF-B9FF-E849-6C6D8788F9D9}"/>
                </a:ext>
              </a:extLst>
            </p:cNvPr>
            <p:cNvSpPr/>
            <p:nvPr/>
          </p:nvSpPr>
          <p:spPr>
            <a:xfrm>
              <a:off x="3704679" y="3735859"/>
              <a:ext cx="1524940" cy="1364946"/>
            </a:xfrm>
            <a:prstGeom prst="trapezoid">
              <a:avLst>
                <a:gd name="adj" fmla="val 1675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rgbClr val="003300"/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7" name="台形 346">
              <a:extLst>
                <a:ext uri="{FF2B5EF4-FFF2-40B4-BE49-F238E27FC236}">
                  <a16:creationId xmlns:a16="http://schemas.microsoft.com/office/drawing/2014/main" id="{98A70296-B42F-1B4D-A25B-2ACE1959ED93}"/>
                </a:ext>
              </a:extLst>
            </p:cNvPr>
            <p:cNvSpPr/>
            <p:nvPr/>
          </p:nvSpPr>
          <p:spPr>
            <a:xfrm flipV="1">
              <a:off x="3682601" y="5061144"/>
              <a:ext cx="1567630" cy="83892"/>
            </a:xfrm>
            <a:prstGeom prst="trapezoid">
              <a:avLst>
                <a:gd name="adj" fmla="val 6299"/>
              </a:avLst>
            </a:pr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AED32228-DD7C-32CF-0526-EDEA61374C25}"/>
              </a:ext>
            </a:extLst>
          </p:cNvPr>
          <p:cNvGrpSpPr/>
          <p:nvPr/>
        </p:nvGrpSpPr>
        <p:grpSpPr>
          <a:xfrm>
            <a:off x="6948592" y="4111528"/>
            <a:ext cx="2095410" cy="2237974"/>
            <a:chOff x="5600670" y="3530644"/>
            <a:chExt cx="2095410" cy="2237974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2AE1FEC6-80B5-6B26-3C23-B981151481C7}"/>
                </a:ext>
              </a:extLst>
            </p:cNvPr>
            <p:cNvGrpSpPr/>
            <p:nvPr/>
          </p:nvGrpSpPr>
          <p:grpSpPr>
            <a:xfrm>
              <a:off x="5781650" y="4143164"/>
              <a:ext cx="1736589" cy="1625454"/>
              <a:chOff x="1400150" y="4143164"/>
              <a:chExt cx="1736589" cy="1625454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8AE60492-8279-4CC7-243A-F7D0A28F672B}"/>
                  </a:ext>
                </a:extLst>
              </p:cNvPr>
              <p:cNvSpPr/>
              <p:nvPr/>
            </p:nvSpPr>
            <p:spPr>
              <a:xfrm rot="10800000">
                <a:off x="1830747" y="5160749"/>
                <a:ext cx="877020" cy="393479"/>
              </a:xfrm>
              <a:custGeom>
                <a:avLst/>
                <a:gdLst>
                  <a:gd name="connsiteX0" fmla="*/ 877020 w 877020"/>
                  <a:gd name="connsiteY0" fmla="*/ 393479 h 393479"/>
                  <a:gd name="connsiteX1" fmla="*/ 0 w 877020"/>
                  <a:gd name="connsiteY1" fmla="*/ 393479 h 393479"/>
                  <a:gd name="connsiteX2" fmla="*/ 70307 w 877020"/>
                  <a:gd name="connsiteY2" fmla="*/ 0 h 393479"/>
                  <a:gd name="connsiteX3" fmla="*/ 78191 w 877020"/>
                  <a:gd name="connsiteY3" fmla="*/ 0 h 393479"/>
                  <a:gd name="connsiteX4" fmla="*/ 102850 w 877020"/>
                  <a:gd name="connsiteY4" fmla="*/ 24659 h 393479"/>
                  <a:gd name="connsiteX5" fmla="*/ 46269 w 877020"/>
                  <a:gd name="connsiteY5" fmla="*/ 341321 h 393479"/>
                  <a:gd name="connsiteX6" fmla="*/ 830751 w 877020"/>
                  <a:gd name="connsiteY6" fmla="*/ 341321 h 393479"/>
                  <a:gd name="connsiteX7" fmla="*/ 774265 w 877020"/>
                  <a:gd name="connsiteY7" fmla="*/ 25187 h 393479"/>
                  <a:gd name="connsiteX8" fmla="*/ 799451 w 877020"/>
                  <a:gd name="connsiteY8" fmla="*/ 0 h 393479"/>
                  <a:gd name="connsiteX9" fmla="*/ 806713 w 877020"/>
                  <a:gd name="connsiteY9" fmla="*/ 0 h 393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77020" h="393479">
                    <a:moveTo>
                      <a:pt x="877020" y="393479"/>
                    </a:moveTo>
                    <a:lnTo>
                      <a:pt x="0" y="393479"/>
                    </a:lnTo>
                    <a:lnTo>
                      <a:pt x="70307" y="0"/>
                    </a:lnTo>
                    <a:lnTo>
                      <a:pt x="78191" y="0"/>
                    </a:lnTo>
                    <a:lnTo>
                      <a:pt x="102850" y="24659"/>
                    </a:lnTo>
                    <a:lnTo>
                      <a:pt x="46269" y="341321"/>
                    </a:lnTo>
                    <a:lnTo>
                      <a:pt x="830751" y="341321"/>
                    </a:lnTo>
                    <a:lnTo>
                      <a:pt x="774265" y="25187"/>
                    </a:lnTo>
                    <a:lnTo>
                      <a:pt x="799451" y="0"/>
                    </a:lnTo>
                    <a:lnTo>
                      <a:pt x="806713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FE853441-A127-73E6-3B6B-DB7030F55309}"/>
                  </a:ext>
                </a:extLst>
              </p:cNvPr>
              <p:cNvSpPr/>
              <p:nvPr/>
            </p:nvSpPr>
            <p:spPr>
              <a:xfrm rot="10800000">
                <a:off x="1701292" y="5019980"/>
                <a:ext cx="1135930" cy="534248"/>
              </a:xfrm>
              <a:custGeom>
                <a:avLst/>
                <a:gdLst>
                  <a:gd name="connsiteX0" fmla="*/ 1135930 w 1135930"/>
                  <a:gd name="connsiteY0" fmla="*/ 534248 h 534248"/>
                  <a:gd name="connsiteX1" fmla="*/ 0 w 1135930"/>
                  <a:gd name="connsiteY1" fmla="*/ 534248 h 534248"/>
                  <a:gd name="connsiteX2" fmla="*/ 95459 w 1135930"/>
                  <a:gd name="connsiteY2" fmla="*/ 0 h 534248"/>
                  <a:gd name="connsiteX3" fmla="*/ 199762 w 1135930"/>
                  <a:gd name="connsiteY3" fmla="*/ 0 h 534248"/>
                  <a:gd name="connsiteX4" fmla="*/ 129455 w 1135930"/>
                  <a:gd name="connsiteY4" fmla="*/ 393479 h 534248"/>
                  <a:gd name="connsiteX5" fmla="*/ 1006475 w 1135930"/>
                  <a:gd name="connsiteY5" fmla="*/ 393479 h 534248"/>
                  <a:gd name="connsiteX6" fmla="*/ 936168 w 1135930"/>
                  <a:gd name="connsiteY6" fmla="*/ 0 h 534248"/>
                  <a:gd name="connsiteX7" fmla="*/ 1040471 w 1135930"/>
                  <a:gd name="connsiteY7" fmla="*/ 0 h 534248"/>
                  <a:gd name="connsiteX8" fmla="*/ 1135930 w 1135930"/>
                  <a:gd name="connsiteY8" fmla="*/ 534248 h 534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5930" h="534248">
                    <a:moveTo>
                      <a:pt x="1135930" y="534248"/>
                    </a:moveTo>
                    <a:lnTo>
                      <a:pt x="0" y="534248"/>
                    </a:lnTo>
                    <a:lnTo>
                      <a:pt x="95459" y="0"/>
                    </a:lnTo>
                    <a:lnTo>
                      <a:pt x="199762" y="0"/>
                    </a:lnTo>
                    <a:lnTo>
                      <a:pt x="129455" y="393479"/>
                    </a:lnTo>
                    <a:lnTo>
                      <a:pt x="1006475" y="393479"/>
                    </a:lnTo>
                    <a:lnTo>
                      <a:pt x="936168" y="0"/>
                    </a:lnTo>
                    <a:lnTo>
                      <a:pt x="1040471" y="0"/>
                    </a:lnTo>
                    <a:lnTo>
                      <a:pt x="1135930" y="534248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25CCBE7F-45C6-BAA9-627E-60E90F371F33}"/>
                  </a:ext>
                </a:extLst>
              </p:cNvPr>
              <p:cNvGrpSpPr/>
              <p:nvPr/>
            </p:nvGrpSpPr>
            <p:grpSpPr>
              <a:xfrm>
                <a:off x="1505220" y="4143164"/>
                <a:ext cx="1528074" cy="1625454"/>
                <a:chOff x="6397886" y="1558900"/>
                <a:chExt cx="1689298" cy="1796953"/>
              </a:xfrm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3EA1DE29-445F-FB51-EFF5-794C5B2D42E0}"/>
                    </a:ext>
                  </a:extLst>
                </p:cNvPr>
                <p:cNvSpPr/>
                <p:nvPr/>
              </p:nvSpPr>
              <p:spPr>
                <a:xfrm>
                  <a:off x="6520114" y="1844755"/>
                  <a:ext cx="1444845" cy="1511098"/>
                </a:xfrm>
                <a:custGeom>
                  <a:avLst/>
                  <a:gdLst>
                    <a:gd name="connsiteX0" fmla="*/ 266484 w 1444845"/>
                    <a:gd name="connsiteY0" fmla="*/ 0 h 1511098"/>
                    <a:gd name="connsiteX1" fmla="*/ 1178360 w 1444845"/>
                    <a:gd name="connsiteY1" fmla="*/ 0 h 1511098"/>
                    <a:gd name="connsiteX2" fmla="*/ 1444845 w 1444845"/>
                    <a:gd name="connsiteY2" fmla="*/ 1511098 h 1511098"/>
                    <a:gd name="connsiteX3" fmla="*/ 1442968 w 1444845"/>
                    <a:gd name="connsiteY3" fmla="*/ 1511098 h 1511098"/>
                    <a:gd name="connsiteX4" fmla="*/ 1376726 w 1444845"/>
                    <a:gd name="connsiteY4" fmla="*/ 1472853 h 1511098"/>
                    <a:gd name="connsiteX5" fmla="*/ 1143999 w 1444845"/>
                    <a:gd name="connsiteY5" fmla="*/ 153186 h 1511098"/>
                    <a:gd name="connsiteX6" fmla="*/ 300847 w 1444845"/>
                    <a:gd name="connsiteY6" fmla="*/ 153186 h 1511098"/>
                    <a:gd name="connsiteX7" fmla="*/ 67141 w 1444845"/>
                    <a:gd name="connsiteY7" fmla="*/ 1478416 h 1511098"/>
                    <a:gd name="connsiteX8" fmla="*/ 10534 w 1444845"/>
                    <a:gd name="connsiteY8" fmla="*/ 1511098 h 1511098"/>
                    <a:gd name="connsiteX9" fmla="*/ 0 w 1444845"/>
                    <a:gd name="connsiteY9" fmla="*/ 1511098 h 1511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44845" h="1511098">
                      <a:moveTo>
                        <a:pt x="266484" y="0"/>
                      </a:moveTo>
                      <a:lnTo>
                        <a:pt x="1178360" y="0"/>
                      </a:lnTo>
                      <a:lnTo>
                        <a:pt x="1444845" y="1511098"/>
                      </a:lnTo>
                      <a:lnTo>
                        <a:pt x="1442968" y="1511098"/>
                      </a:lnTo>
                      <a:lnTo>
                        <a:pt x="1376726" y="1472853"/>
                      </a:lnTo>
                      <a:lnTo>
                        <a:pt x="1143999" y="153186"/>
                      </a:lnTo>
                      <a:lnTo>
                        <a:pt x="300847" y="153186"/>
                      </a:lnTo>
                      <a:lnTo>
                        <a:pt x="67141" y="1478416"/>
                      </a:lnTo>
                      <a:lnTo>
                        <a:pt x="10534" y="1511098"/>
                      </a:lnTo>
                      <a:lnTo>
                        <a:pt x="0" y="1511098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1E06C031-D72A-3A7F-E98A-A1A02CEB32BC}"/>
                    </a:ext>
                  </a:extLst>
                </p:cNvPr>
                <p:cNvSpPr/>
                <p:nvPr/>
              </p:nvSpPr>
              <p:spPr>
                <a:xfrm>
                  <a:off x="6397886" y="1558900"/>
                  <a:ext cx="1689298" cy="1796953"/>
                </a:xfrm>
                <a:custGeom>
                  <a:avLst/>
                  <a:gdLst>
                    <a:gd name="connsiteX0" fmla="*/ 316895 w 1689298"/>
                    <a:gd name="connsiteY0" fmla="*/ 0 h 1796953"/>
                    <a:gd name="connsiteX1" fmla="*/ 1372403 w 1689298"/>
                    <a:gd name="connsiteY1" fmla="*/ 0 h 1796953"/>
                    <a:gd name="connsiteX2" fmla="*/ 1689298 w 1689298"/>
                    <a:gd name="connsiteY2" fmla="*/ 1796953 h 1796953"/>
                    <a:gd name="connsiteX3" fmla="*/ 1567072 w 1689298"/>
                    <a:gd name="connsiteY3" fmla="*/ 1796953 h 1796953"/>
                    <a:gd name="connsiteX4" fmla="*/ 1300587 w 1689298"/>
                    <a:gd name="connsiteY4" fmla="*/ 285855 h 1796953"/>
                    <a:gd name="connsiteX5" fmla="*/ 388711 w 1689298"/>
                    <a:gd name="connsiteY5" fmla="*/ 285855 h 1796953"/>
                    <a:gd name="connsiteX6" fmla="*/ 122227 w 1689298"/>
                    <a:gd name="connsiteY6" fmla="*/ 1796953 h 1796953"/>
                    <a:gd name="connsiteX7" fmla="*/ 0 w 1689298"/>
                    <a:gd name="connsiteY7" fmla="*/ 1796953 h 1796953"/>
                    <a:gd name="connsiteX8" fmla="*/ 316895 w 1689298"/>
                    <a:gd name="connsiteY8" fmla="*/ 0 h 1796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89298" h="1796953">
                      <a:moveTo>
                        <a:pt x="316895" y="0"/>
                      </a:moveTo>
                      <a:lnTo>
                        <a:pt x="1372403" y="0"/>
                      </a:lnTo>
                      <a:lnTo>
                        <a:pt x="1689298" y="1796953"/>
                      </a:lnTo>
                      <a:lnTo>
                        <a:pt x="1567072" y="1796953"/>
                      </a:lnTo>
                      <a:lnTo>
                        <a:pt x="1300587" y="285855"/>
                      </a:lnTo>
                      <a:lnTo>
                        <a:pt x="388711" y="285855"/>
                      </a:lnTo>
                      <a:lnTo>
                        <a:pt x="122227" y="1796953"/>
                      </a:lnTo>
                      <a:lnTo>
                        <a:pt x="0" y="1796953"/>
                      </a:lnTo>
                      <a:lnTo>
                        <a:pt x="316895" y="0"/>
                      </a:lnTo>
                      <a:close/>
                    </a:path>
                  </a:pathLst>
                </a:custGeom>
                <a:solidFill>
                  <a:srgbClr val="F79646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65" name="台形 364">
                <a:extLst>
                  <a:ext uri="{FF2B5EF4-FFF2-40B4-BE49-F238E27FC236}">
                    <a16:creationId xmlns:a16="http://schemas.microsoft.com/office/drawing/2014/main" id="{3A84C309-F981-7C8D-730B-D3EB2394FC34}"/>
                  </a:ext>
                </a:extLst>
              </p:cNvPr>
              <p:cNvSpPr/>
              <p:nvPr/>
            </p:nvSpPr>
            <p:spPr>
              <a:xfrm flipV="1">
                <a:off x="1400150" y="5171390"/>
                <a:ext cx="1736589" cy="66734"/>
              </a:xfrm>
              <a:prstGeom prst="trapezoid">
                <a:avLst>
                  <a:gd name="adj" fmla="val 6299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6" name="台形 365">
                <a:extLst>
                  <a:ext uri="{FF2B5EF4-FFF2-40B4-BE49-F238E27FC236}">
                    <a16:creationId xmlns:a16="http://schemas.microsoft.com/office/drawing/2014/main" id="{339BFD30-F148-FFEE-E0D5-FFF755E6B5A7}"/>
                  </a:ext>
                </a:extLst>
              </p:cNvPr>
              <p:cNvSpPr/>
              <p:nvPr/>
            </p:nvSpPr>
            <p:spPr>
              <a:xfrm>
                <a:off x="1679858" y="5404972"/>
                <a:ext cx="1174034" cy="90159"/>
              </a:xfrm>
              <a:prstGeom prst="trapezoid">
                <a:avLst>
                  <a:gd name="adj" fmla="val 17076"/>
                </a:avLst>
              </a:pr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11AA05B9-D4C7-BCA9-6D31-B2EB8D2046EE}"/>
                </a:ext>
              </a:extLst>
            </p:cNvPr>
            <p:cNvGrpSpPr/>
            <p:nvPr/>
          </p:nvGrpSpPr>
          <p:grpSpPr>
            <a:xfrm>
              <a:off x="5600670" y="3530644"/>
              <a:ext cx="2095410" cy="1656184"/>
              <a:chOff x="2009213" y="4826319"/>
              <a:chExt cx="2095410" cy="1656184"/>
            </a:xfrm>
          </p:grpSpPr>
          <p:sp>
            <p:nvSpPr>
              <p:cNvPr id="357" name="正方形/長方形 356">
                <a:extLst>
                  <a:ext uri="{FF2B5EF4-FFF2-40B4-BE49-F238E27FC236}">
                    <a16:creationId xmlns:a16="http://schemas.microsoft.com/office/drawing/2014/main" id="{49B70157-9075-0979-7857-4EE9301C391D}"/>
                  </a:ext>
                </a:extLst>
              </p:cNvPr>
              <p:cNvSpPr/>
              <p:nvPr/>
            </p:nvSpPr>
            <p:spPr>
              <a:xfrm>
                <a:off x="2009213" y="4826319"/>
                <a:ext cx="2095410" cy="1656184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930F8A20-F25C-C376-576E-F5DBE091732C}"/>
                  </a:ext>
                </a:extLst>
              </p:cNvPr>
              <p:cNvGrpSpPr/>
              <p:nvPr/>
            </p:nvGrpSpPr>
            <p:grpSpPr>
              <a:xfrm>
                <a:off x="2009213" y="4826319"/>
                <a:ext cx="2095410" cy="1656184"/>
                <a:chOff x="3059104" y="4401776"/>
                <a:chExt cx="2095410" cy="1034641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360" name="二等辺三角形 359">
                  <a:extLst>
                    <a:ext uri="{FF2B5EF4-FFF2-40B4-BE49-F238E27FC236}">
                      <a16:creationId xmlns:a16="http://schemas.microsoft.com/office/drawing/2014/main" id="{CBC9D1CE-DA37-76B7-86C8-9F6071C60F6C}"/>
                    </a:ext>
                  </a:extLst>
                </p:cNvPr>
                <p:cNvSpPr/>
                <p:nvPr/>
              </p:nvSpPr>
              <p:spPr>
                <a:xfrm rot="10800000">
                  <a:off x="3059104" y="4401776"/>
                  <a:ext cx="2095410" cy="517320"/>
                </a:xfrm>
                <a:prstGeom prst="triangl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1" name="二等辺三角形 360">
                  <a:extLst>
                    <a:ext uri="{FF2B5EF4-FFF2-40B4-BE49-F238E27FC236}">
                      <a16:creationId xmlns:a16="http://schemas.microsoft.com/office/drawing/2014/main" id="{521FEC4F-5F19-0913-1F6B-CEC237D20AA7}"/>
                    </a:ext>
                  </a:extLst>
                </p:cNvPr>
                <p:cNvSpPr/>
                <p:nvPr/>
              </p:nvSpPr>
              <p:spPr>
                <a:xfrm>
                  <a:off x="3059104" y="4919097"/>
                  <a:ext cx="2095410" cy="517320"/>
                </a:xfrm>
                <a:prstGeom prst="triangl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59" name="正方形/長方形 358">
                <a:extLst>
                  <a:ext uri="{FF2B5EF4-FFF2-40B4-BE49-F238E27FC236}">
                    <a16:creationId xmlns:a16="http://schemas.microsoft.com/office/drawing/2014/main" id="{BA017EB3-7674-F173-7B3C-94B943CECDF5}"/>
                  </a:ext>
                </a:extLst>
              </p:cNvPr>
              <p:cNvSpPr/>
              <p:nvPr/>
            </p:nvSpPr>
            <p:spPr>
              <a:xfrm>
                <a:off x="2106965" y="4901293"/>
                <a:ext cx="1899906" cy="1506651"/>
              </a:xfrm>
              <a:prstGeom prst="rect">
                <a:avLst/>
              </a:prstGeom>
              <a:gradFill flip="none" rotWithShape="1">
                <a:gsLst>
                  <a:gs pos="0">
                    <a:srgbClr val="003300"/>
                  </a:gs>
                  <a:gs pos="100000">
                    <a:srgbClr val="006600"/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F6B93046-6F76-DEA5-696A-97125D8A8CEC}"/>
              </a:ext>
            </a:extLst>
          </p:cNvPr>
          <p:cNvGrpSpPr/>
          <p:nvPr/>
        </p:nvGrpSpPr>
        <p:grpSpPr>
          <a:xfrm>
            <a:off x="4043705" y="833285"/>
            <a:ext cx="2172131" cy="2706904"/>
            <a:chOff x="920551" y="696807"/>
            <a:chExt cx="2706921" cy="2706904"/>
          </a:xfrm>
        </p:grpSpPr>
        <p:grpSp>
          <p:nvGrpSpPr>
            <p:cNvPr id="370" name="Group 48">
              <a:extLst>
                <a:ext uri="{FF2B5EF4-FFF2-40B4-BE49-F238E27FC236}">
                  <a16:creationId xmlns:a16="http://schemas.microsoft.com/office/drawing/2014/main" id="{C849C797-97E4-2CD3-A435-379E87512B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0551" y="696807"/>
              <a:ext cx="2706921" cy="2706904"/>
              <a:chOff x="5421" y="4604"/>
              <a:chExt cx="2041" cy="2042"/>
            </a:xfrm>
          </p:grpSpPr>
          <p:sp>
            <p:nvSpPr>
              <p:cNvPr id="372" name="Rectangle 49">
                <a:extLst>
                  <a:ext uri="{FF2B5EF4-FFF2-40B4-BE49-F238E27FC236}">
                    <a16:creationId xmlns:a16="http://schemas.microsoft.com/office/drawing/2014/main" id="{551AD025-D0F1-970A-3E95-B0CD292A1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3" name="Rectangle 50">
                <a:extLst>
                  <a:ext uri="{FF2B5EF4-FFF2-40B4-BE49-F238E27FC236}">
                    <a16:creationId xmlns:a16="http://schemas.microsoft.com/office/drawing/2014/main" id="{7F85C796-D952-BFC1-731A-F72A3AD49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74" name="Group 52">
                <a:extLst>
                  <a:ext uri="{FF2B5EF4-FFF2-40B4-BE49-F238E27FC236}">
                    <a16:creationId xmlns:a16="http://schemas.microsoft.com/office/drawing/2014/main" id="{6C5A1FE9-BED2-8032-91A2-59F1BFF5C4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400" name="AutoShape 53">
                  <a:extLst>
                    <a:ext uri="{FF2B5EF4-FFF2-40B4-BE49-F238E27FC236}">
                      <a16:creationId xmlns:a16="http://schemas.microsoft.com/office/drawing/2014/main" id="{9818E01F-8C60-CEB5-BC8E-227523F410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1" name="Rectangle 54">
                  <a:extLst>
                    <a:ext uri="{FF2B5EF4-FFF2-40B4-BE49-F238E27FC236}">
                      <a16:creationId xmlns:a16="http://schemas.microsoft.com/office/drawing/2014/main" id="{F1B39E14-117C-A8EA-1A4B-57F46E09CB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1F497D"/>
                    </a:gs>
                    <a:gs pos="50000">
                      <a:srgbClr val="1F497D">
                        <a:gamma/>
                        <a:tint val="63529"/>
                        <a:invGamma/>
                      </a:srgbClr>
                    </a:gs>
                    <a:gs pos="100000">
                      <a:srgbClr val="1F497D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5" name="Group 55">
                <a:extLst>
                  <a:ext uri="{FF2B5EF4-FFF2-40B4-BE49-F238E27FC236}">
                    <a16:creationId xmlns:a16="http://schemas.microsoft.com/office/drawing/2014/main" id="{0A8F0BE5-D900-795F-6FFC-8010E4F172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398" name="AutoShape 56">
                  <a:extLst>
                    <a:ext uri="{FF2B5EF4-FFF2-40B4-BE49-F238E27FC236}">
                      <a16:creationId xmlns:a16="http://schemas.microsoft.com/office/drawing/2014/main" id="{E527FE13-09E8-4521-9066-46D969666E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9" name="Rectangle 57">
                  <a:extLst>
                    <a:ext uri="{FF2B5EF4-FFF2-40B4-BE49-F238E27FC236}">
                      <a16:creationId xmlns:a16="http://schemas.microsoft.com/office/drawing/2014/main" id="{468B35F7-C472-6EBD-359B-7458737C62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1F497D"/>
                    </a:gs>
                    <a:gs pos="50000">
                      <a:srgbClr val="1F497D">
                        <a:gamma/>
                        <a:tint val="63529"/>
                        <a:invGamma/>
                      </a:srgbClr>
                    </a:gs>
                    <a:gs pos="100000">
                      <a:srgbClr val="1F497D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76" name="Rectangle 58">
                <a:extLst>
                  <a:ext uri="{FF2B5EF4-FFF2-40B4-BE49-F238E27FC236}">
                    <a16:creationId xmlns:a16="http://schemas.microsoft.com/office/drawing/2014/main" id="{EC98D65B-5F87-7EDB-3B09-350D5551F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7" name="Rectangle 59">
                <a:extLst>
                  <a:ext uri="{FF2B5EF4-FFF2-40B4-BE49-F238E27FC236}">
                    <a16:creationId xmlns:a16="http://schemas.microsoft.com/office/drawing/2014/main" id="{43DF09ED-8657-56A4-C982-F64718173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78" name="Group 60">
                <a:extLst>
                  <a:ext uri="{FF2B5EF4-FFF2-40B4-BE49-F238E27FC236}">
                    <a16:creationId xmlns:a16="http://schemas.microsoft.com/office/drawing/2014/main" id="{85DCC377-6A18-C2E1-0DF1-2020895B41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389" name="Group 61">
                  <a:extLst>
                    <a:ext uri="{FF2B5EF4-FFF2-40B4-BE49-F238E27FC236}">
                      <a16:creationId xmlns:a16="http://schemas.microsoft.com/office/drawing/2014/main" id="{68E72DAB-D60F-6393-0033-2AC43897E0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391" name="AutoShape 62">
                    <a:extLst>
                      <a:ext uri="{FF2B5EF4-FFF2-40B4-BE49-F238E27FC236}">
                        <a16:creationId xmlns:a16="http://schemas.microsoft.com/office/drawing/2014/main" id="{63E39592-702F-9E80-51D3-B2E05F7BD0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92" name="AutoShape 63">
                    <a:extLst>
                      <a:ext uri="{FF2B5EF4-FFF2-40B4-BE49-F238E27FC236}">
                        <a16:creationId xmlns:a16="http://schemas.microsoft.com/office/drawing/2014/main" id="{5B07DA8E-6241-E92B-1780-57DED54D6A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93" name="Group 64">
                    <a:extLst>
                      <a:ext uri="{FF2B5EF4-FFF2-40B4-BE49-F238E27FC236}">
                        <a16:creationId xmlns:a16="http://schemas.microsoft.com/office/drawing/2014/main" id="{C3B2A362-0FCB-8C7C-EE0A-A89BB3DFCFF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394" name="Group 65">
                      <a:extLst>
                        <a:ext uri="{FF2B5EF4-FFF2-40B4-BE49-F238E27FC236}">
                          <a16:creationId xmlns:a16="http://schemas.microsoft.com/office/drawing/2014/main" id="{ACEE3BE7-2E0B-5F60-2C85-8A2A0C1DAC5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396" name="AutoShape 66">
                        <a:extLst>
                          <a:ext uri="{FF2B5EF4-FFF2-40B4-BE49-F238E27FC236}">
                            <a16:creationId xmlns:a16="http://schemas.microsoft.com/office/drawing/2014/main" id="{6119CCC3-B788-A817-B3A1-12E4F80200B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97" name="AutoShape 67">
                        <a:extLst>
                          <a:ext uri="{FF2B5EF4-FFF2-40B4-BE49-F238E27FC236}">
                            <a16:creationId xmlns:a16="http://schemas.microsoft.com/office/drawing/2014/main" id="{43B62F23-1DE8-6448-B5A6-141290D7A2D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95" name="Rectangle 68">
                      <a:extLst>
                        <a:ext uri="{FF2B5EF4-FFF2-40B4-BE49-F238E27FC236}">
                          <a16:creationId xmlns:a16="http://schemas.microsoft.com/office/drawing/2014/main" id="{736CA6E2-B376-58D4-A927-098D9EE8347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ysClr val="windowText" lastClr="000000">
                            <a:gamma/>
                            <a:tint val="54118"/>
                            <a:invGamma/>
                          </a:sysClr>
                        </a:gs>
                        <a:gs pos="100000">
                          <a:sysClr val="windowText" lastClr="000000"/>
                        </a:gs>
                      </a:gsLst>
                      <a:lin ang="5400000" scaled="1"/>
                    </a:gradFill>
                    <a:ln w="12700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90" name="Rectangle 69">
                  <a:extLst>
                    <a:ext uri="{FF2B5EF4-FFF2-40B4-BE49-F238E27FC236}">
                      <a16:creationId xmlns:a16="http://schemas.microsoft.com/office/drawing/2014/main" id="{2171C3C9-801D-C7E8-909D-A5D0E4CCC7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9" name="Group 70">
                <a:extLst>
                  <a:ext uri="{FF2B5EF4-FFF2-40B4-BE49-F238E27FC236}">
                    <a16:creationId xmlns:a16="http://schemas.microsoft.com/office/drawing/2014/main" id="{16EA6E50-18EA-F82B-8D9D-E144AAB590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380" name="Group 71">
                  <a:extLst>
                    <a:ext uri="{FF2B5EF4-FFF2-40B4-BE49-F238E27FC236}">
                      <a16:creationId xmlns:a16="http://schemas.microsoft.com/office/drawing/2014/main" id="{0C9DFFF7-B2C0-7961-DCBF-18A69DE8A8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382" name="AutoShape 72">
                    <a:extLst>
                      <a:ext uri="{FF2B5EF4-FFF2-40B4-BE49-F238E27FC236}">
                        <a16:creationId xmlns:a16="http://schemas.microsoft.com/office/drawing/2014/main" id="{C6247DF3-267A-E40D-A921-435BA58C71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83" name="AutoShape 73">
                    <a:extLst>
                      <a:ext uri="{FF2B5EF4-FFF2-40B4-BE49-F238E27FC236}">
                        <a16:creationId xmlns:a16="http://schemas.microsoft.com/office/drawing/2014/main" id="{4189CB75-BD53-8AE9-EF9C-CF1469D649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84" name="Group 74">
                    <a:extLst>
                      <a:ext uri="{FF2B5EF4-FFF2-40B4-BE49-F238E27FC236}">
                        <a16:creationId xmlns:a16="http://schemas.microsoft.com/office/drawing/2014/main" id="{A1AFF1E5-9EE9-85EF-1770-8406C470764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385" name="Group 75">
                      <a:extLst>
                        <a:ext uri="{FF2B5EF4-FFF2-40B4-BE49-F238E27FC236}">
                          <a16:creationId xmlns:a16="http://schemas.microsoft.com/office/drawing/2014/main" id="{15F1919D-50AE-1701-B9D4-61D86040134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387" name="AutoShape 76">
                        <a:extLst>
                          <a:ext uri="{FF2B5EF4-FFF2-40B4-BE49-F238E27FC236}">
                            <a16:creationId xmlns:a16="http://schemas.microsoft.com/office/drawing/2014/main" id="{E488C6FC-C660-FC9B-8256-F5A92BCB29F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88" name="AutoShape 77">
                        <a:extLst>
                          <a:ext uri="{FF2B5EF4-FFF2-40B4-BE49-F238E27FC236}">
                            <a16:creationId xmlns:a16="http://schemas.microsoft.com/office/drawing/2014/main" id="{60EE3905-D883-1E38-CC02-A2C59FEBE10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86" name="Rectangle 78">
                      <a:extLst>
                        <a:ext uri="{FF2B5EF4-FFF2-40B4-BE49-F238E27FC236}">
                          <a16:creationId xmlns:a16="http://schemas.microsoft.com/office/drawing/2014/main" id="{F2EAA317-2395-7F8E-06F2-73584B0E14B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ysClr val="windowText" lastClr="000000">
                            <a:gamma/>
                            <a:tint val="54118"/>
                            <a:invGamma/>
                          </a:sysClr>
                        </a:gs>
                        <a:gs pos="100000">
                          <a:sysClr val="windowText" lastClr="000000"/>
                        </a:gs>
                      </a:gsLst>
                      <a:lin ang="5400000" scaled="1"/>
                    </a:gradFill>
                    <a:ln w="12700">
                      <a:solidFill>
                        <a:sysClr val="windowText" lastClr="0000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81" name="Rectangle 79">
                  <a:extLst>
                    <a:ext uri="{FF2B5EF4-FFF2-40B4-BE49-F238E27FC236}">
                      <a16:creationId xmlns:a16="http://schemas.microsoft.com/office/drawing/2014/main" id="{CCD8969F-69C5-FC1F-5001-A81C1E7A90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71" name="Rectangle 51">
              <a:extLst>
                <a:ext uri="{FF2B5EF4-FFF2-40B4-BE49-F238E27FC236}">
                  <a16:creationId xmlns:a16="http://schemas.microsoft.com/office/drawing/2014/main" id="{12A06156-A83E-5C9C-5DC4-98A552523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915" y="727296"/>
              <a:ext cx="2466866" cy="1292474"/>
            </a:xfrm>
            <a:prstGeom prst="rect">
              <a:avLst/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rgbClr val="003300"/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9653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37741C-FFC4-BEDD-DF27-6023158937B3}"/>
              </a:ext>
            </a:extLst>
          </p:cNvPr>
          <p:cNvSpPr/>
          <p:nvPr/>
        </p:nvSpPr>
        <p:spPr>
          <a:xfrm>
            <a:off x="0" y="6674533"/>
            <a:ext cx="3057247" cy="183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CF79D3F-019C-93AF-09A4-66BF1CA5D40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黒板のイラストの利用例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C32D286-A7F0-C918-8810-2D496E1E811E}"/>
              </a:ext>
            </a:extLst>
          </p:cNvPr>
          <p:cNvGrpSpPr/>
          <p:nvPr/>
        </p:nvGrpSpPr>
        <p:grpSpPr>
          <a:xfrm>
            <a:off x="359947" y="3555563"/>
            <a:ext cx="5143706" cy="2473622"/>
            <a:chOff x="1808896" y="2668089"/>
            <a:chExt cx="3404454" cy="1637211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18A0878A-4AD7-83CB-B89A-866E773207D3}"/>
                </a:ext>
              </a:extLst>
            </p:cNvPr>
            <p:cNvSpPr/>
            <p:nvPr/>
          </p:nvSpPr>
          <p:spPr>
            <a:xfrm>
              <a:off x="1827946" y="2823886"/>
              <a:ext cx="3332570" cy="1433206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903B5D8A-2A5B-8663-7644-D0F349646887}"/>
                </a:ext>
              </a:extLst>
            </p:cNvPr>
            <p:cNvSpPr/>
            <p:nvPr/>
          </p:nvSpPr>
          <p:spPr>
            <a:xfrm>
              <a:off x="1905000" y="2895600"/>
              <a:ext cx="3178462" cy="1281112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EECB9FF-A5C2-9C21-B279-221D8A5546EB}"/>
                </a:ext>
              </a:extLst>
            </p:cNvPr>
            <p:cNvSpPr/>
            <p:nvPr/>
          </p:nvSpPr>
          <p:spPr>
            <a:xfrm>
              <a:off x="1987003" y="2946072"/>
              <a:ext cx="743744" cy="74374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5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12EA1F79-C88A-4D33-0E1A-2C97AB9D1D9B}"/>
                </a:ext>
              </a:extLst>
            </p:cNvPr>
            <p:cNvSpPr/>
            <p:nvPr/>
          </p:nvSpPr>
          <p:spPr>
            <a:xfrm>
              <a:off x="2526883" y="3456116"/>
              <a:ext cx="735399" cy="73539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5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A7C50835-0E23-4468-27FE-6AFDE50B3AC7}"/>
                </a:ext>
              </a:extLst>
            </p:cNvPr>
            <p:cNvSpPr/>
            <p:nvPr/>
          </p:nvSpPr>
          <p:spPr>
            <a:xfrm>
              <a:off x="3506093" y="3045033"/>
              <a:ext cx="1069592" cy="106959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58003EA6-AFF2-1514-3891-F384E5DF62B8}"/>
                </a:ext>
              </a:extLst>
            </p:cNvPr>
            <p:cNvSpPr/>
            <p:nvPr/>
          </p:nvSpPr>
          <p:spPr>
            <a:xfrm>
              <a:off x="4313487" y="3473305"/>
              <a:ext cx="735399" cy="73539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AECB26A8-CE5C-DA3B-E47B-6AB6B4B2E153}"/>
                </a:ext>
              </a:extLst>
            </p:cNvPr>
            <p:cNvSpPr/>
            <p:nvPr/>
          </p:nvSpPr>
          <p:spPr>
            <a:xfrm>
              <a:off x="2849392" y="2668089"/>
              <a:ext cx="1069592" cy="106959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458ECBA3-BD33-8B64-A4A1-0838438FE965}"/>
                </a:ext>
              </a:extLst>
            </p:cNvPr>
            <p:cNvSpPr/>
            <p:nvPr/>
          </p:nvSpPr>
          <p:spPr>
            <a:xfrm>
              <a:off x="3044654" y="3168152"/>
              <a:ext cx="1069592" cy="106959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07BB7F7-E8EB-6342-A7C8-74062B5F5C8D}"/>
                </a:ext>
              </a:extLst>
            </p:cNvPr>
            <p:cNvSpPr/>
            <p:nvPr/>
          </p:nvSpPr>
          <p:spPr>
            <a:xfrm>
              <a:off x="4365891" y="2834814"/>
              <a:ext cx="785772" cy="78577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918EC078-AC6E-CF37-F639-B746B532F972}"/>
                </a:ext>
              </a:extLst>
            </p:cNvPr>
            <p:cNvSpPr/>
            <p:nvPr/>
          </p:nvSpPr>
          <p:spPr>
            <a:xfrm>
              <a:off x="1861095" y="3401884"/>
              <a:ext cx="1237455" cy="86222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BCA6481-72B3-413C-2C22-CA0074A527D3}"/>
                </a:ext>
              </a:extLst>
            </p:cNvPr>
            <p:cNvSpPr/>
            <p:nvPr/>
          </p:nvSpPr>
          <p:spPr>
            <a:xfrm>
              <a:off x="3152800" y="2833179"/>
              <a:ext cx="1546181" cy="84347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8399472C-F140-6DD6-C0F2-9F5DEFCC2ED9}"/>
                </a:ext>
              </a:extLst>
            </p:cNvPr>
            <p:cNvSpPr/>
            <p:nvPr/>
          </p:nvSpPr>
          <p:spPr>
            <a:xfrm>
              <a:off x="2370854" y="2935661"/>
              <a:ext cx="1101008" cy="64352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4E19013A-FEE7-DCB4-8B43-048EDE36ED5B}"/>
                </a:ext>
              </a:extLst>
            </p:cNvPr>
            <p:cNvSpPr/>
            <p:nvPr/>
          </p:nvSpPr>
          <p:spPr>
            <a:xfrm>
              <a:off x="2894583" y="3752265"/>
              <a:ext cx="1858391" cy="50319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3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4343255D-CFC7-D0DD-9859-23E344C52567}"/>
                </a:ext>
              </a:extLst>
            </p:cNvPr>
            <p:cNvSpPr/>
            <p:nvPr/>
          </p:nvSpPr>
          <p:spPr>
            <a:xfrm>
              <a:off x="2710650" y="4216125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796F7E68-44F6-79B6-93E0-FEF029E3F8BE}"/>
                </a:ext>
              </a:extLst>
            </p:cNvPr>
            <p:cNvSpPr/>
            <p:nvPr/>
          </p:nvSpPr>
          <p:spPr>
            <a:xfrm>
              <a:off x="3886987" y="4216125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F6BDD7F5-D73F-AF2E-3FEF-3F6C4789F903}"/>
                </a:ext>
              </a:extLst>
            </p:cNvPr>
            <p:cNvSpPr/>
            <p:nvPr/>
          </p:nvSpPr>
          <p:spPr>
            <a:xfrm>
              <a:off x="1808896" y="4252328"/>
              <a:ext cx="3404454" cy="52972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E0A6A0A-4292-AE98-6343-DC62C0F33D9E}"/>
              </a:ext>
            </a:extLst>
          </p:cNvPr>
          <p:cNvSpPr txBox="1"/>
          <p:nvPr/>
        </p:nvSpPr>
        <p:spPr>
          <a:xfrm>
            <a:off x="500626" y="4845483"/>
            <a:ext cx="4771653" cy="1067343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卒業おめでとう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BC03F6B-1C4D-3445-DA9D-2F4C5C014E75}"/>
              </a:ext>
            </a:extLst>
          </p:cNvPr>
          <p:cNvSpPr txBox="1"/>
          <p:nvPr/>
        </p:nvSpPr>
        <p:spPr>
          <a:xfrm>
            <a:off x="321678" y="3429000"/>
            <a:ext cx="3236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文字を入れて、学校行事のイメージに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二等辺三角形 23">
            <a:extLst>
              <a:ext uri="{FF2B5EF4-FFF2-40B4-BE49-F238E27FC236}">
                <a16:creationId xmlns:a16="http://schemas.microsoft.com/office/drawing/2014/main" id="{03EE1EBA-1252-E24E-904D-922A445F53F2}"/>
              </a:ext>
            </a:extLst>
          </p:cNvPr>
          <p:cNvSpPr/>
          <p:nvPr/>
        </p:nvSpPr>
        <p:spPr>
          <a:xfrm rot="13500000">
            <a:off x="4657889" y="4220902"/>
            <a:ext cx="227798" cy="266966"/>
          </a:xfrm>
          <a:prstGeom prst="triangle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二等辺三角形 24">
            <a:extLst>
              <a:ext uri="{FF2B5EF4-FFF2-40B4-BE49-F238E27FC236}">
                <a16:creationId xmlns:a16="http://schemas.microsoft.com/office/drawing/2014/main" id="{B93B7607-5C55-FE84-2F9A-A68BE8596776}"/>
              </a:ext>
            </a:extLst>
          </p:cNvPr>
          <p:cNvSpPr/>
          <p:nvPr/>
        </p:nvSpPr>
        <p:spPr>
          <a:xfrm rot="16200000">
            <a:off x="4833368" y="4470312"/>
            <a:ext cx="227798" cy="328238"/>
          </a:xfrm>
          <a:prstGeom prst="triangle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二等辺三角形 25">
            <a:extLst>
              <a:ext uri="{FF2B5EF4-FFF2-40B4-BE49-F238E27FC236}">
                <a16:creationId xmlns:a16="http://schemas.microsoft.com/office/drawing/2014/main" id="{A1E01DC0-007F-3AEC-307E-E5ADDEB0875F}"/>
              </a:ext>
            </a:extLst>
          </p:cNvPr>
          <p:cNvSpPr/>
          <p:nvPr/>
        </p:nvSpPr>
        <p:spPr>
          <a:xfrm rot="8100000" flipH="1">
            <a:off x="959236" y="4229004"/>
            <a:ext cx="227798" cy="266966"/>
          </a:xfrm>
          <a:prstGeom prst="triangle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二等辺三角形 26">
            <a:extLst>
              <a:ext uri="{FF2B5EF4-FFF2-40B4-BE49-F238E27FC236}">
                <a16:creationId xmlns:a16="http://schemas.microsoft.com/office/drawing/2014/main" id="{9979D124-AD73-6316-E9DE-19811D9B9713}"/>
              </a:ext>
            </a:extLst>
          </p:cNvPr>
          <p:cNvSpPr/>
          <p:nvPr/>
        </p:nvSpPr>
        <p:spPr>
          <a:xfrm rot="5400000" flipH="1">
            <a:off x="726729" y="4470311"/>
            <a:ext cx="227798" cy="328238"/>
          </a:xfrm>
          <a:prstGeom prst="triangle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985113A-5E53-02BB-6C62-2F7E1BA09402}"/>
              </a:ext>
            </a:extLst>
          </p:cNvPr>
          <p:cNvSpPr txBox="1"/>
          <p:nvPr/>
        </p:nvSpPr>
        <p:spPr>
          <a:xfrm>
            <a:off x="1536088" y="5158852"/>
            <a:ext cx="2803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また</a:t>
            </a:r>
            <a:r>
              <a:rPr kumimoji="1" lang="en-US" altLang="ja-JP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年後に会おうね！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59F2131B-50C7-0E23-777D-2B703C4041E6}"/>
              </a:ext>
            </a:extLst>
          </p:cNvPr>
          <p:cNvSpPr txBox="1"/>
          <p:nvPr/>
        </p:nvSpPr>
        <p:spPr>
          <a:xfrm>
            <a:off x="321678" y="1004977"/>
            <a:ext cx="3954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黒板内に図形のフリーフォームを利用して描画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F74C8245-C602-1DF5-9BBE-EA6344D05207}"/>
              </a:ext>
            </a:extLst>
          </p:cNvPr>
          <p:cNvGrpSpPr/>
          <p:nvPr/>
        </p:nvGrpSpPr>
        <p:grpSpPr>
          <a:xfrm>
            <a:off x="438813" y="1307570"/>
            <a:ext cx="3076576" cy="1654705"/>
            <a:chOff x="-2020154" y="2600908"/>
            <a:chExt cx="3332570" cy="1792389"/>
          </a:xfrm>
        </p:grpSpPr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EAD989EE-57E5-CF7C-8B2F-C7EEAF33ED98}"/>
                </a:ext>
              </a:extLst>
            </p:cNvPr>
            <p:cNvSpPr/>
            <p:nvPr/>
          </p:nvSpPr>
          <p:spPr>
            <a:xfrm>
              <a:off x="-2020154" y="2600908"/>
              <a:ext cx="3332570" cy="1656184"/>
            </a:xfrm>
            <a:prstGeom prst="rect">
              <a:avLst/>
            </a:prstGeom>
            <a:solidFill>
              <a:srgbClr val="CC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正方形/長方形 236">
              <a:extLst>
                <a:ext uri="{FF2B5EF4-FFF2-40B4-BE49-F238E27FC236}">
                  <a16:creationId xmlns:a16="http://schemas.microsoft.com/office/drawing/2014/main" id="{17C4C712-961C-DFC6-DA8D-39F9A60C0041}"/>
                </a:ext>
              </a:extLst>
            </p:cNvPr>
            <p:cNvSpPr/>
            <p:nvPr/>
          </p:nvSpPr>
          <p:spPr>
            <a:xfrm>
              <a:off x="-1950530" y="2677703"/>
              <a:ext cx="3193322" cy="1502594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C5989073-CFD1-F282-27F4-4828D18A95E8}"/>
                </a:ext>
              </a:extLst>
            </p:cNvPr>
            <p:cNvSpPr/>
            <p:nvPr/>
          </p:nvSpPr>
          <p:spPr>
            <a:xfrm>
              <a:off x="-2020154" y="4257091"/>
              <a:ext cx="3332570" cy="9800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0505ACF1-8E5F-714E-432E-016156CD935D}"/>
                </a:ext>
              </a:extLst>
            </p:cNvPr>
            <p:cNvGrpSpPr/>
            <p:nvPr/>
          </p:nvGrpSpPr>
          <p:grpSpPr>
            <a:xfrm>
              <a:off x="-1181962" y="4239526"/>
              <a:ext cx="282078" cy="115569"/>
              <a:chOff x="2939753" y="3086100"/>
              <a:chExt cx="282078" cy="115569"/>
            </a:xfrm>
          </p:grpSpPr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5CB4AC27-9279-C9E9-A32E-77977D7F3C3A}"/>
                  </a:ext>
                </a:extLst>
              </p:cNvPr>
              <p:cNvSpPr/>
              <p:nvPr/>
            </p:nvSpPr>
            <p:spPr>
              <a:xfrm>
                <a:off x="2956218" y="3126581"/>
                <a:ext cx="250309" cy="75088"/>
              </a:xfrm>
              <a:prstGeom prst="round2SameRect">
                <a:avLst>
                  <a:gd name="adj1" fmla="val 0"/>
                  <a:gd name="adj2" fmla="val 44912"/>
                </a:avLst>
              </a:prstGeom>
              <a:solidFill>
                <a:schemeClr val="tx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A09FCF25-D1AA-7A56-94F3-9475DF347485}"/>
                  </a:ext>
                </a:extLst>
              </p:cNvPr>
              <p:cNvSpPr/>
              <p:nvPr/>
            </p:nvSpPr>
            <p:spPr>
              <a:xfrm>
                <a:off x="2939753" y="3086100"/>
                <a:ext cx="282078" cy="491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0" name="四角形: 角を丸くする 239">
              <a:extLst>
                <a:ext uri="{FF2B5EF4-FFF2-40B4-BE49-F238E27FC236}">
                  <a16:creationId xmlns:a16="http://schemas.microsoft.com/office/drawing/2014/main" id="{02B3C0A5-B05E-2391-BBFF-C7025C16A8FD}"/>
                </a:ext>
              </a:extLst>
            </p:cNvPr>
            <p:cNvSpPr/>
            <p:nvPr/>
          </p:nvSpPr>
          <p:spPr>
            <a:xfrm>
              <a:off x="-543242" y="4310149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四角形: 角を丸くする 240">
              <a:extLst>
                <a:ext uri="{FF2B5EF4-FFF2-40B4-BE49-F238E27FC236}">
                  <a16:creationId xmlns:a16="http://schemas.microsoft.com/office/drawing/2014/main" id="{F3AA990C-F65F-D8CD-7CA9-6992604CC0B5}"/>
                </a:ext>
              </a:extLst>
            </p:cNvPr>
            <p:cNvSpPr/>
            <p:nvPr/>
          </p:nvSpPr>
          <p:spPr>
            <a:xfrm>
              <a:off x="-107473" y="4310149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2" name="四角形: 角を丸くする 241">
              <a:extLst>
                <a:ext uri="{FF2B5EF4-FFF2-40B4-BE49-F238E27FC236}">
                  <a16:creationId xmlns:a16="http://schemas.microsoft.com/office/drawing/2014/main" id="{89A29C18-E1CE-5080-3787-56BF029D81A1}"/>
                </a:ext>
              </a:extLst>
            </p:cNvPr>
            <p:cNvSpPr/>
            <p:nvPr/>
          </p:nvSpPr>
          <p:spPr>
            <a:xfrm>
              <a:off x="-1493360" y="4310149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四角形: 角を丸くする 242">
              <a:extLst>
                <a:ext uri="{FF2B5EF4-FFF2-40B4-BE49-F238E27FC236}">
                  <a16:creationId xmlns:a16="http://schemas.microsoft.com/office/drawing/2014/main" id="{A3A55BB2-6A20-3CC3-3A8F-00D483D11BF1}"/>
                </a:ext>
              </a:extLst>
            </p:cNvPr>
            <p:cNvSpPr/>
            <p:nvPr/>
          </p:nvSpPr>
          <p:spPr>
            <a:xfrm>
              <a:off x="864077" y="4310149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15D024E8-5C73-21EA-F262-EA4AEFBFDCB5}"/>
                </a:ext>
              </a:extLst>
            </p:cNvPr>
            <p:cNvSpPr/>
            <p:nvPr/>
          </p:nvSpPr>
          <p:spPr>
            <a:xfrm>
              <a:off x="-2020154" y="4347578"/>
              <a:ext cx="3332570" cy="45719"/>
            </a:xfrm>
            <a:prstGeom prst="rect">
              <a:avLst/>
            </a:prstGeom>
            <a:solidFill>
              <a:srgbClr val="CC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80BEDED8-FE18-EC89-40FA-2F8FF3CB4E3D}"/>
              </a:ext>
            </a:extLst>
          </p:cNvPr>
          <p:cNvGrpSpPr/>
          <p:nvPr/>
        </p:nvGrpSpPr>
        <p:grpSpPr>
          <a:xfrm rot="484915">
            <a:off x="1684577" y="1547003"/>
            <a:ext cx="712325" cy="981157"/>
            <a:chOff x="1811800" y="1416132"/>
            <a:chExt cx="702255" cy="1162050"/>
          </a:xfrm>
        </p:grpSpPr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A1F9228A-183C-7982-DD9A-DDDC78A13440}"/>
                </a:ext>
              </a:extLst>
            </p:cNvPr>
            <p:cNvSpPr/>
            <p:nvPr/>
          </p:nvSpPr>
          <p:spPr>
            <a:xfrm>
              <a:off x="2094955" y="1425657"/>
              <a:ext cx="34925" cy="1152525"/>
            </a:xfrm>
            <a:custGeom>
              <a:avLst/>
              <a:gdLst>
                <a:gd name="connsiteX0" fmla="*/ 3175 w 34925"/>
                <a:gd name="connsiteY0" fmla="*/ 0 h 1152525"/>
                <a:gd name="connsiteX1" fmla="*/ 0 w 34925"/>
                <a:gd name="connsiteY1" fmla="*/ 79375 h 1152525"/>
                <a:gd name="connsiteX2" fmla="*/ 9525 w 34925"/>
                <a:gd name="connsiteY2" fmla="*/ 533400 h 1152525"/>
                <a:gd name="connsiteX3" fmla="*/ 19050 w 34925"/>
                <a:gd name="connsiteY3" fmla="*/ 723900 h 1152525"/>
                <a:gd name="connsiteX4" fmla="*/ 22225 w 34925"/>
                <a:gd name="connsiteY4" fmla="*/ 815975 h 1152525"/>
                <a:gd name="connsiteX5" fmla="*/ 28575 w 34925"/>
                <a:gd name="connsiteY5" fmla="*/ 917575 h 1152525"/>
                <a:gd name="connsiteX6" fmla="*/ 34925 w 34925"/>
                <a:gd name="connsiteY6" fmla="*/ 1009650 h 1152525"/>
                <a:gd name="connsiteX7" fmla="*/ 31750 w 34925"/>
                <a:gd name="connsiteY7" fmla="*/ 1152525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925" h="1152525">
                  <a:moveTo>
                    <a:pt x="3175" y="0"/>
                  </a:moveTo>
                  <a:cubicBezTo>
                    <a:pt x="2117" y="26458"/>
                    <a:pt x="0" y="52896"/>
                    <a:pt x="0" y="79375"/>
                  </a:cubicBezTo>
                  <a:cubicBezTo>
                    <a:pt x="0" y="218335"/>
                    <a:pt x="3832" y="392205"/>
                    <a:pt x="9525" y="533400"/>
                  </a:cubicBezTo>
                  <a:cubicBezTo>
                    <a:pt x="12087" y="596928"/>
                    <a:pt x="16195" y="660385"/>
                    <a:pt x="19050" y="723900"/>
                  </a:cubicBezTo>
                  <a:cubicBezTo>
                    <a:pt x="20429" y="754579"/>
                    <a:pt x="20716" y="785302"/>
                    <a:pt x="22225" y="815975"/>
                  </a:cubicBezTo>
                  <a:cubicBezTo>
                    <a:pt x="23892" y="849867"/>
                    <a:pt x="26760" y="883691"/>
                    <a:pt x="28575" y="917575"/>
                  </a:cubicBezTo>
                  <a:cubicBezTo>
                    <a:pt x="33301" y="1005800"/>
                    <a:pt x="26483" y="967439"/>
                    <a:pt x="34925" y="1009650"/>
                  </a:cubicBezTo>
                  <a:cubicBezTo>
                    <a:pt x="33867" y="1057275"/>
                    <a:pt x="31750" y="1152525"/>
                    <a:pt x="31750" y="1152525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CABDDE6F-D887-59DF-242A-AE5621BDF119}"/>
                </a:ext>
              </a:extLst>
            </p:cNvPr>
            <p:cNvSpPr/>
            <p:nvPr/>
          </p:nvSpPr>
          <p:spPr>
            <a:xfrm>
              <a:off x="1811800" y="1416132"/>
              <a:ext cx="702255" cy="498475"/>
            </a:xfrm>
            <a:custGeom>
              <a:avLst/>
              <a:gdLst>
                <a:gd name="connsiteX0" fmla="*/ 689555 w 702255"/>
                <a:gd name="connsiteY0" fmla="*/ 434975 h 498475"/>
                <a:gd name="connsiteX1" fmla="*/ 670505 w 702255"/>
                <a:gd name="connsiteY1" fmla="*/ 438150 h 498475"/>
                <a:gd name="connsiteX2" fmla="*/ 651455 w 702255"/>
                <a:gd name="connsiteY2" fmla="*/ 444500 h 498475"/>
                <a:gd name="connsiteX3" fmla="*/ 600655 w 702255"/>
                <a:gd name="connsiteY3" fmla="*/ 450850 h 498475"/>
                <a:gd name="connsiteX4" fmla="*/ 22805 w 702255"/>
                <a:gd name="connsiteY4" fmla="*/ 441325 h 498475"/>
                <a:gd name="connsiteX5" fmla="*/ 114880 w 702255"/>
                <a:gd name="connsiteY5" fmla="*/ 200025 h 498475"/>
                <a:gd name="connsiteX6" fmla="*/ 149805 w 702255"/>
                <a:gd name="connsiteY6" fmla="*/ 107950 h 498475"/>
                <a:gd name="connsiteX7" fmla="*/ 216480 w 702255"/>
                <a:gd name="connsiteY7" fmla="*/ 6350 h 498475"/>
                <a:gd name="connsiteX8" fmla="*/ 232355 w 702255"/>
                <a:gd name="connsiteY8" fmla="*/ 0 h 498475"/>
                <a:gd name="connsiteX9" fmla="*/ 337130 w 702255"/>
                <a:gd name="connsiteY9" fmla="*/ 130175 h 498475"/>
                <a:gd name="connsiteX10" fmla="*/ 578430 w 702255"/>
                <a:gd name="connsiteY10" fmla="*/ 381000 h 498475"/>
                <a:gd name="connsiteX11" fmla="*/ 702255 w 702255"/>
                <a:gd name="connsiteY11" fmla="*/ 498475 h 49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2255" h="498475">
                  <a:moveTo>
                    <a:pt x="689555" y="434975"/>
                  </a:moveTo>
                  <a:cubicBezTo>
                    <a:pt x="683205" y="436033"/>
                    <a:pt x="676750" y="436589"/>
                    <a:pt x="670505" y="438150"/>
                  </a:cubicBezTo>
                  <a:cubicBezTo>
                    <a:pt x="664011" y="439773"/>
                    <a:pt x="658041" y="443303"/>
                    <a:pt x="651455" y="444500"/>
                  </a:cubicBezTo>
                  <a:cubicBezTo>
                    <a:pt x="634665" y="447553"/>
                    <a:pt x="617588" y="448733"/>
                    <a:pt x="600655" y="450850"/>
                  </a:cubicBezTo>
                  <a:cubicBezTo>
                    <a:pt x="408038" y="447675"/>
                    <a:pt x="193977" y="529708"/>
                    <a:pt x="22805" y="441325"/>
                  </a:cubicBezTo>
                  <a:cubicBezTo>
                    <a:pt x="-53690" y="401828"/>
                    <a:pt x="84232" y="280475"/>
                    <a:pt x="114880" y="200025"/>
                  </a:cubicBezTo>
                  <a:cubicBezTo>
                    <a:pt x="126566" y="169350"/>
                    <a:pt x="134171" y="136813"/>
                    <a:pt x="149805" y="107950"/>
                  </a:cubicBezTo>
                  <a:cubicBezTo>
                    <a:pt x="150913" y="105904"/>
                    <a:pt x="189667" y="17075"/>
                    <a:pt x="216480" y="6350"/>
                  </a:cubicBezTo>
                  <a:lnTo>
                    <a:pt x="232355" y="0"/>
                  </a:lnTo>
                  <a:cubicBezTo>
                    <a:pt x="267280" y="43392"/>
                    <a:pt x="298513" y="90034"/>
                    <a:pt x="337130" y="130175"/>
                  </a:cubicBezTo>
                  <a:cubicBezTo>
                    <a:pt x="417563" y="213783"/>
                    <a:pt x="496756" y="298603"/>
                    <a:pt x="578430" y="381000"/>
                  </a:cubicBezTo>
                  <a:cubicBezTo>
                    <a:pt x="618483" y="421407"/>
                    <a:pt x="662024" y="458244"/>
                    <a:pt x="702255" y="498475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7EB03E0D-2405-AF22-596A-4ECA5583DC3C}"/>
              </a:ext>
            </a:extLst>
          </p:cNvPr>
          <p:cNvGrpSpPr/>
          <p:nvPr/>
        </p:nvGrpSpPr>
        <p:grpSpPr>
          <a:xfrm rot="879417">
            <a:off x="1617937" y="1978348"/>
            <a:ext cx="182182" cy="550237"/>
            <a:chOff x="3984625" y="1562100"/>
            <a:chExt cx="409577" cy="1237032"/>
          </a:xfrm>
        </p:grpSpPr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D8C2A69F-76C8-C52B-88CC-7DBB60D63F71}"/>
                </a:ext>
              </a:extLst>
            </p:cNvPr>
            <p:cNvSpPr/>
            <p:nvPr/>
          </p:nvSpPr>
          <p:spPr>
            <a:xfrm>
              <a:off x="4048207" y="1562100"/>
              <a:ext cx="25387" cy="295275"/>
            </a:xfrm>
            <a:custGeom>
              <a:avLst/>
              <a:gdLst>
                <a:gd name="connsiteX0" fmla="*/ 9443 w 25387"/>
                <a:gd name="connsiteY0" fmla="*/ 0 h 295275"/>
                <a:gd name="connsiteX1" fmla="*/ 18968 w 25387"/>
                <a:gd name="connsiteY1" fmla="*/ 180975 h 295275"/>
                <a:gd name="connsiteX2" fmla="*/ 22143 w 25387"/>
                <a:gd name="connsiteY2" fmla="*/ 244475 h 295275"/>
                <a:gd name="connsiteX3" fmla="*/ 25318 w 25387"/>
                <a:gd name="connsiteY3" fmla="*/ 2952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87" h="295275">
                  <a:moveTo>
                    <a:pt x="9443" y="0"/>
                  </a:moveTo>
                  <a:cubicBezTo>
                    <a:pt x="-9858" y="77202"/>
                    <a:pt x="4045" y="9365"/>
                    <a:pt x="18968" y="180975"/>
                  </a:cubicBezTo>
                  <a:cubicBezTo>
                    <a:pt x="20804" y="202088"/>
                    <a:pt x="20685" y="223332"/>
                    <a:pt x="22143" y="244475"/>
                  </a:cubicBezTo>
                  <a:cubicBezTo>
                    <a:pt x="26136" y="302375"/>
                    <a:pt x="25318" y="246489"/>
                    <a:pt x="25318" y="295275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FA063E3A-69AC-0861-C3C1-32659C94494C}"/>
                </a:ext>
              </a:extLst>
            </p:cNvPr>
            <p:cNvSpPr/>
            <p:nvPr/>
          </p:nvSpPr>
          <p:spPr>
            <a:xfrm>
              <a:off x="3984625" y="1610724"/>
              <a:ext cx="349255" cy="297451"/>
            </a:xfrm>
            <a:custGeom>
              <a:avLst/>
              <a:gdLst>
                <a:gd name="connsiteX0" fmla="*/ 0 w 349255"/>
                <a:gd name="connsiteY0" fmla="*/ 2176 h 297451"/>
                <a:gd name="connsiteX1" fmla="*/ 44450 w 349255"/>
                <a:gd name="connsiteY1" fmla="*/ 5351 h 297451"/>
                <a:gd name="connsiteX2" fmla="*/ 31750 w 349255"/>
                <a:gd name="connsiteY2" fmla="*/ 33926 h 297451"/>
                <a:gd name="connsiteX3" fmla="*/ 9525 w 349255"/>
                <a:gd name="connsiteY3" fmla="*/ 106951 h 297451"/>
                <a:gd name="connsiteX4" fmla="*/ 6350 w 349255"/>
                <a:gd name="connsiteY4" fmla="*/ 129176 h 297451"/>
                <a:gd name="connsiteX5" fmla="*/ 9525 w 349255"/>
                <a:gd name="connsiteY5" fmla="*/ 186326 h 297451"/>
                <a:gd name="connsiteX6" fmla="*/ 12700 w 349255"/>
                <a:gd name="connsiteY6" fmla="*/ 218076 h 297451"/>
                <a:gd name="connsiteX7" fmla="*/ 28575 w 349255"/>
                <a:gd name="connsiteY7" fmla="*/ 199026 h 297451"/>
                <a:gd name="connsiteX8" fmla="*/ 73025 w 349255"/>
                <a:gd name="connsiteY8" fmla="*/ 154576 h 297451"/>
                <a:gd name="connsiteX9" fmla="*/ 85725 w 349255"/>
                <a:gd name="connsiteY9" fmla="*/ 135526 h 297451"/>
                <a:gd name="connsiteX10" fmla="*/ 92075 w 349255"/>
                <a:gd name="connsiteY10" fmla="*/ 122826 h 297451"/>
                <a:gd name="connsiteX11" fmla="*/ 117475 w 349255"/>
                <a:gd name="connsiteY11" fmla="*/ 97426 h 297451"/>
                <a:gd name="connsiteX12" fmla="*/ 133350 w 349255"/>
                <a:gd name="connsiteY12" fmla="*/ 78376 h 297451"/>
                <a:gd name="connsiteX13" fmla="*/ 158750 w 349255"/>
                <a:gd name="connsiteY13" fmla="*/ 62501 h 297451"/>
                <a:gd name="connsiteX14" fmla="*/ 171450 w 349255"/>
                <a:gd name="connsiteY14" fmla="*/ 49801 h 297451"/>
                <a:gd name="connsiteX15" fmla="*/ 250825 w 349255"/>
                <a:gd name="connsiteY15" fmla="*/ 33926 h 297451"/>
                <a:gd name="connsiteX16" fmla="*/ 298450 w 349255"/>
                <a:gd name="connsiteY16" fmla="*/ 40276 h 297451"/>
                <a:gd name="connsiteX17" fmla="*/ 307975 w 349255"/>
                <a:gd name="connsiteY17" fmla="*/ 46626 h 297451"/>
                <a:gd name="connsiteX18" fmla="*/ 323850 w 349255"/>
                <a:gd name="connsiteY18" fmla="*/ 68851 h 297451"/>
                <a:gd name="connsiteX19" fmla="*/ 342900 w 349255"/>
                <a:gd name="connsiteY19" fmla="*/ 97426 h 297451"/>
                <a:gd name="connsiteX20" fmla="*/ 349250 w 349255"/>
                <a:gd name="connsiteY20" fmla="*/ 151401 h 297451"/>
                <a:gd name="connsiteX21" fmla="*/ 339725 w 349255"/>
                <a:gd name="connsiteY21" fmla="*/ 192676 h 297451"/>
                <a:gd name="connsiteX22" fmla="*/ 323850 w 349255"/>
                <a:gd name="connsiteY22" fmla="*/ 218076 h 297451"/>
                <a:gd name="connsiteX23" fmla="*/ 292100 w 349255"/>
                <a:gd name="connsiteY23" fmla="*/ 249826 h 297451"/>
                <a:gd name="connsiteX24" fmla="*/ 266700 w 349255"/>
                <a:gd name="connsiteY24" fmla="*/ 297451 h 297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9255" h="297451">
                  <a:moveTo>
                    <a:pt x="0" y="2176"/>
                  </a:moveTo>
                  <a:cubicBezTo>
                    <a:pt x="14817" y="3234"/>
                    <a:pt x="33946" y="-5153"/>
                    <a:pt x="44450" y="5351"/>
                  </a:cubicBezTo>
                  <a:cubicBezTo>
                    <a:pt x="51820" y="12721"/>
                    <a:pt x="35528" y="24211"/>
                    <a:pt x="31750" y="33926"/>
                  </a:cubicBezTo>
                  <a:cubicBezTo>
                    <a:pt x="26706" y="46898"/>
                    <a:pt x="10628" y="99232"/>
                    <a:pt x="9525" y="106951"/>
                  </a:cubicBezTo>
                  <a:lnTo>
                    <a:pt x="6350" y="129176"/>
                  </a:lnTo>
                  <a:cubicBezTo>
                    <a:pt x="7408" y="148226"/>
                    <a:pt x="8166" y="167295"/>
                    <a:pt x="9525" y="186326"/>
                  </a:cubicBezTo>
                  <a:cubicBezTo>
                    <a:pt x="10283" y="196935"/>
                    <a:pt x="3850" y="212176"/>
                    <a:pt x="12700" y="218076"/>
                  </a:cubicBezTo>
                  <a:cubicBezTo>
                    <a:pt x="19578" y="222661"/>
                    <a:pt x="22882" y="205019"/>
                    <a:pt x="28575" y="199026"/>
                  </a:cubicBezTo>
                  <a:cubicBezTo>
                    <a:pt x="43007" y="183834"/>
                    <a:pt x="61402" y="172011"/>
                    <a:pt x="73025" y="154576"/>
                  </a:cubicBezTo>
                  <a:cubicBezTo>
                    <a:pt x="77258" y="148226"/>
                    <a:pt x="81798" y="142070"/>
                    <a:pt x="85725" y="135526"/>
                  </a:cubicBezTo>
                  <a:cubicBezTo>
                    <a:pt x="88160" y="131467"/>
                    <a:pt x="89045" y="126462"/>
                    <a:pt x="92075" y="122826"/>
                  </a:cubicBezTo>
                  <a:cubicBezTo>
                    <a:pt x="99740" y="113628"/>
                    <a:pt x="109810" y="106624"/>
                    <a:pt x="117475" y="97426"/>
                  </a:cubicBezTo>
                  <a:cubicBezTo>
                    <a:pt x="122767" y="91076"/>
                    <a:pt x="127040" y="83715"/>
                    <a:pt x="133350" y="78376"/>
                  </a:cubicBezTo>
                  <a:cubicBezTo>
                    <a:pt x="140972" y="71927"/>
                    <a:pt x="150763" y="68492"/>
                    <a:pt x="158750" y="62501"/>
                  </a:cubicBezTo>
                  <a:cubicBezTo>
                    <a:pt x="163539" y="58909"/>
                    <a:pt x="166095" y="52478"/>
                    <a:pt x="171450" y="49801"/>
                  </a:cubicBezTo>
                  <a:cubicBezTo>
                    <a:pt x="202475" y="34289"/>
                    <a:pt x="216989" y="36529"/>
                    <a:pt x="250825" y="33926"/>
                  </a:cubicBezTo>
                  <a:cubicBezTo>
                    <a:pt x="254953" y="34339"/>
                    <a:pt x="288885" y="36689"/>
                    <a:pt x="298450" y="40276"/>
                  </a:cubicBezTo>
                  <a:cubicBezTo>
                    <a:pt x="302023" y="41616"/>
                    <a:pt x="304800" y="44509"/>
                    <a:pt x="307975" y="46626"/>
                  </a:cubicBezTo>
                  <a:cubicBezTo>
                    <a:pt x="313267" y="54034"/>
                    <a:pt x="318800" y="61276"/>
                    <a:pt x="323850" y="68851"/>
                  </a:cubicBezTo>
                  <a:cubicBezTo>
                    <a:pt x="348345" y="105594"/>
                    <a:pt x="319170" y="65786"/>
                    <a:pt x="342900" y="97426"/>
                  </a:cubicBezTo>
                  <a:cubicBezTo>
                    <a:pt x="343405" y="101466"/>
                    <a:pt x="349467" y="149017"/>
                    <a:pt x="349250" y="151401"/>
                  </a:cubicBezTo>
                  <a:cubicBezTo>
                    <a:pt x="347972" y="165463"/>
                    <a:pt x="344752" y="179481"/>
                    <a:pt x="339725" y="192676"/>
                  </a:cubicBezTo>
                  <a:cubicBezTo>
                    <a:pt x="336171" y="202006"/>
                    <a:pt x="329653" y="209951"/>
                    <a:pt x="323850" y="218076"/>
                  </a:cubicBezTo>
                  <a:cubicBezTo>
                    <a:pt x="310374" y="236942"/>
                    <a:pt x="308906" y="236381"/>
                    <a:pt x="292100" y="249826"/>
                  </a:cubicBezTo>
                  <a:lnTo>
                    <a:pt x="266700" y="297451"/>
                  </a:ln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2CC13CA-3AA6-2D06-2E30-F1440FC31F03}"/>
                </a:ext>
              </a:extLst>
            </p:cNvPr>
            <p:cNvSpPr/>
            <p:nvPr/>
          </p:nvSpPr>
          <p:spPr>
            <a:xfrm>
              <a:off x="4044952" y="2036945"/>
              <a:ext cx="234950" cy="25400"/>
            </a:xfrm>
            <a:custGeom>
              <a:avLst/>
              <a:gdLst>
                <a:gd name="connsiteX0" fmla="*/ 0 w 234950"/>
                <a:gd name="connsiteY0" fmla="*/ 25400 h 25400"/>
                <a:gd name="connsiteX1" fmla="*/ 34925 w 234950"/>
                <a:gd name="connsiteY1" fmla="*/ 22225 h 25400"/>
                <a:gd name="connsiteX2" fmla="*/ 63500 w 234950"/>
                <a:gd name="connsiteY2" fmla="*/ 19050 h 25400"/>
                <a:gd name="connsiteX3" fmla="*/ 114300 w 234950"/>
                <a:gd name="connsiteY3" fmla="*/ 15875 h 25400"/>
                <a:gd name="connsiteX4" fmla="*/ 152400 w 234950"/>
                <a:gd name="connsiteY4" fmla="*/ 6350 h 25400"/>
                <a:gd name="connsiteX5" fmla="*/ 180975 w 234950"/>
                <a:gd name="connsiteY5" fmla="*/ 3175 h 25400"/>
                <a:gd name="connsiteX6" fmla="*/ 234950 w 234950"/>
                <a:gd name="connsiteY6" fmla="*/ 0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4950" h="25400">
                  <a:moveTo>
                    <a:pt x="0" y="25400"/>
                  </a:moveTo>
                  <a:lnTo>
                    <a:pt x="34925" y="22225"/>
                  </a:lnTo>
                  <a:cubicBezTo>
                    <a:pt x="44461" y="21271"/>
                    <a:pt x="53947" y="19814"/>
                    <a:pt x="63500" y="19050"/>
                  </a:cubicBezTo>
                  <a:cubicBezTo>
                    <a:pt x="80412" y="17697"/>
                    <a:pt x="97367" y="16933"/>
                    <a:pt x="114300" y="15875"/>
                  </a:cubicBezTo>
                  <a:cubicBezTo>
                    <a:pt x="127000" y="12700"/>
                    <a:pt x="139540" y="8799"/>
                    <a:pt x="152400" y="6350"/>
                  </a:cubicBezTo>
                  <a:cubicBezTo>
                    <a:pt x="161814" y="4557"/>
                    <a:pt x="171422" y="3939"/>
                    <a:pt x="180975" y="3175"/>
                  </a:cubicBezTo>
                  <a:cubicBezTo>
                    <a:pt x="221488" y="-66"/>
                    <a:pt x="215516" y="0"/>
                    <a:pt x="234950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DC2E622-7182-DB53-A269-35701553CF23}"/>
                </a:ext>
              </a:extLst>
            </p:cNvPr>
            <p:cNvSpPr/>
            <p:nvPr/>
          </p:nvSpPr>
          <p:spPr>
            <a:xfrm>
              <a:off x="4044952" y="1976620"/>
              <a:ext cx="60325" cy="355600"/>
            </a:xfrm>
            <a:custGeom>
              <a:avLst/>
              <a:gdLst>
                <a:gd name="connsiteX0" fmla="*/ 60325 w 60325"/>
                <a:gd name="connsiteY0" fmla="*/ 0 h 355600"/>
                <a:gd name="connsiteX1" fmla="*/ 53975 w 60325"/>
                <a:gd name="connsiteY1" fmla="*/ 107950 h 355600"/>
                <a:gd name="connsiteX2" fmla="*/ 34925 w 60325"/>
                <a:gd name="connsiteY2" fmla="*/ 219075 h 355600"/>
                <a:gd name="connsiteX3" fmla="*/ 28575 w 60325"/>
                <a:gd name="connsiteY3" fmla="*/ 257175 h 355600"/>
                <a:gd name="connsiteX4" fmla="*/ 19050 w 60325"/>
                <a:gd name="connsiteY4" fmla="*/ 292100 h 355600"/>
                <a:gd name="connsiteX5" fmla="*/ 9525 w 60325"/>
                <a:gd name="connsiteY5" fmla="*/ 336550 h 355600"/>
                <a:gd name="connsiteX6" fmla="*/ 6350 w 60325"/>
                <a:gd name="connsiteY6" fmla="*/ 349250 h 355600"/>
                <a:gd name="connsiteX7" fmla="*/ 0 w 60325"/>
                <a:gd name="connsiteY7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325" h="355600">
                  <a:moveTo>
                    <a:pt x="60325" y="0"/>
                  </a:moveTo>
                  <a:cubicBezTo>
                    <a:pt x="58208" y="35983"/>
                    <a:pt x="58126" y="72144"/>
                    <a:pt x="53975" y="107950"/>
                  </a:cubicBezTo>
                  <a:cubicBezTo>
                    <a:pt x="49647" y="145282"/>
                    <a:pt x="41231" y="182026"/>
                    <a:pt x="34925" y="219075"/>
                  </a:cubicBezTo>
                  <a:cubicBezTo>
                    <a:pt x="32765" y="231768"/>
                    <a:pt x="31963" y="244753"/>
                    <a:pt x="28575" y="257175"/>
                  </a:cubicBezTo>
                  <a:cubicBezTo>
                    <a:pt x="25400" y="268817"/>
                    <a:pt x="21866" y="280366"/>
                    <a:pt x="19050" y="292100"/>
                  </a:cubicBezTo>
                  <a:cubicBezTo>
                    <a:pt x="15514" y="306835"/>
                    <a:pt x="12812" y="321758"/>
                    <a:pt x="9525" y="336550"/>
                  </a:cubicBezTo>
                  <a:cubicBezTo>
                    <a:pt x="8578" y="340810"/>
                    <a:pt x="8301" y="345347"/>
                    <a:pt x="6350" y="349250"/>
                  </a:cubicBezTo>
                  <a:cubicBezTo>
                    <a:pt x="5011" y="351927"/>
                    <a:pt x="2117" y="353483"/>
                    <a:pt x="0" y="35560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9591349D-F319-011B-08F3-EE02E9BD48C1}"/>
                </a:ext>
              </a:extLst>
            </p:cNvPr>
            <p:cNvSpPr/>
            <p:nvPr/>
          </p:nvSpPr>
          <p:spPr>
            <a:xfrm>
              <a:off x="4156077" y="2109970"/>
              <a:ext cx="133350" cy="9525"/>
            </a:xfrm>
            <a:custGeom>
              <a:avLst/>
              <a:gdLst>
                <a:gd name="connsiteX0" fmla="*/ 0 w 133350"/>
                <a:gd name="connsiteY0" fmla="*/ 9525 h 9525"/>
                <a:gd name="connsiteX1" fmla="*/ 95250 w 133350"/>
                <a:gd name="connsiteY1" fmla="*/ 0 h 9525"/>
                <a:gd name="connsiteX2" fmla="*/ 133350 w 133350"/>
                <a:gd name="connsiteY2" fmla="*/ 317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350" h="9525">
                  <a:moveTo>
                    <a:pt x="0" y="9525"/>
                  </a:moveTo>
                  <a:cubicBezTo>
                    <a:pt x="43075" y="910"/>
                    <a:pt x="39540" y="0"/>
                    <a:pt x="95250" y="0"/>
                  </a:cubicBezTo>
                  <a:cubicBezTo>
                    <a:pt x="107994" y="0"/>
                    <a:pt x="133350" y="3175"/>
                    <a:pt x="133350" y="3175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EFAAFA7-664A-797F-AF7D-98CD36E559F7}"/>
                </a:ext>
              </a:extLst>
            </p:cNvPr>
            <p:cNvSpPr/>
            <p:nvPr/>
          </p:nvSpPr>
          <p:spPr>
            <a:xfrm>
              <a:off x="4130677" y="2230620"/>
              <a:ext cx="263525" cy="95437"/>
            </a:xfrm>
            <a:custGeom>
              <a:avLst/>
              <a:gdLst>
                <a:gd name="connsiteX0" fmla="*/ 0 w 263525"/>
                <a:gd name="connsiteY0" fmla="*/ 0 h 95437"/>
                <a:gd name="connsiteX1" fmla="*/ 28575 w 263525"/>
                <a:gd name="connsiteY1" fmla="*/ 34925 h 95437"/>
                <a:gd name="connsiteX2" fmla="*/ 117475 w 263525"/>
                <a:gd name="connsiteY2" fmla="*/ 79375 h 95437"/>
                <a:gd name="connsiteX3" fmla="*/ 146050 w 263525"/>
                <a:gd name="connsiteY3" fmla="*/ 82550 h 95437"/>
                <a:gd name="connsiteX4" fmla="*/ 196850 w 263525"/>
                <a:gd name="connsiteY4" fmla="*/ 88900 h 95437"/>
                <a:gd name="connsiteX5" fmla="*/ 263525 w 263525"/>
                <a:gd name="connsiteY5" fmla="*/ 95250 h 9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525" h="95437">
                  <a:moveTo>
                    <a:pt x="0" y="0"/>
                  </a:moveTo>
                  <a:cubicBezTo>
                    <a:pt x="9525" y="11642"/>
                    <a:pt x="16112" y="26504"/>
                    <a:pt x="28575" y="34925"/>
                  </a:cubicBezTo>
                  <a:cubicBezTo>
                    <a:pt x="56027" y="53474"/>
                    <a:pt x="86771" y="66927"/>
                    <a:pt x="117475" y="79375"/>
                  </a:cubicBezTo>
                  <a:cubicBezTo>
                    <a:pt x="126357" y="82976"/>
                    <a:pt x="136535" y="81408"/>
                    <a:pt x="146050" y="82550"/>
                  </a:cubicBezTo>
                  <a:cubicBezTo>
                    <a:pt x="162994" y="84583"/>
                    <a:pt x="179969" y="86399"/>
                    <a:pt x="196850" y="88900"/>
                  </a:cubicBezTo>
                  <a:cubicBezTo>
                    <a:pt x="252492" y="97143"/>
                    <a:pt x="210726" y="95250"/>
                    <a:pt x="263525" y="9525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EED7F797-93CD-B90A-6980-1235E325FBA5}"/>
                </a:ext>
              </a:extLst>
            </p:cNvPr>
            <p:cNvSpPr/>
            <p:nvPr/>
          </p:nvSpPr>
          <p:spPr>
            <a:xfrm>
              <a:off x="4108452" y="2437182"/>
              <a:ext cx="263525" cy="361950"/>
            </a:xfrm>
            <a:custGeom>
              <a:avLst/>
              <a:gdLst>
                <a:gd name="connsiteX0" fmla="*/ 0 w 263525"/>
                <a:gd name="connsiteY0" fmla="*/ 0 h 361950"/>
                <a:gd name="connsiteX1" fmla="*/ 6350 w 263525"/>
                <a:gd name="connsiteY1" fmla="*/ 120650 h 361950"/>
                <a:gd name="connsiteX2" fmla="*/ 12700 w 263525"/>
                <a:gd name="connsiteY2" fmla="*/ 203200 h 361950"/>
                <a:gd name="connsiteX3" fmla="*/ 22225 w 263525"/>
                <a:gd name="connsiteY3" fmla="*/ 241300 h 361950"/>
                <a:gd name="connsiteX4" fmla="*/ 44450 w 263525"/>
                <a:gd name="connsiteY4" fmla="*/ 295275 h 361950"/>
                <a:gd name="connsiteX5" fmla="*/ 76200 w 263525"/>
                <a:gd name="connsiteY5" fmla="*/ 320675 h 361950"/>
                <a:gd name="connsiteX6" fmla="*/ 104775 w 263525"/>
                <a:gd name="connsiteY6" fmla="*/ 346075 h 361950"/>
                <a:gd name="connsiteX7" fmla="*/ 203200 w 263525"/>
                <a:gd name="connsiteY7" fmla="*/ 361950 h 361950"/>
                <a:gd name="connsiteX8" fmla="*/ 250825 w 263525"/>
                <a:gd name="connsiteY8" fmla="*/ 352425 h 361950"/>
                <a:gd name="connsiteX9" fmla="*/ 260350 w 263525"/>
                <a:gd name="connsiteY9" fmla="*/ 349250 h 361950"/>
                <a:gd name="connsiteX10" fmla="*/ 263525 w 263525"/>
                <a:gd name="connsiteY10" fmla="*/ 33655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3525" h="361950">
                  <a:moveTo>
                    <a:pt x="0" y="0"/>
                  </a:moveTo>
                  <a:cubicBezTo>
                    <a:pt x="2117" y="40217"/>
                    <a:pt x="4116" y="80440"/>
                    <a:pt x="6350" y="120650"/>
                  </a:cubicBezTo>
                  <a:cubicBezTo>
                    <a:pt x="6782" y="128418"/>
                    <a:pt x="9973" y="188199"/>
                    <a:pt x="12700" y="203200"/>
                  </a:cubicBezTo>
                  <a:cubicBezTo>
                    <a:pt x="15042" y="216080"/>
                    <a:pt x="18629" y="228713"/>
                    <a:pt x="22225" y="241300"/>
                  </a:cubicBezTo>
                  <a:cubicBezTo>
                    <a:pt x="27056" y="258207"/>
                    <a:pt x="34508" y="280362"/>
                    <a:pt x="44450" y="295275"/>
                  </a:cubicBezTo>
                  <a:cubicBezTo>
                    <a:pt x="53211" y="308417"/>
                    <a:pt x="64069" y="310970"/>
                    <a:pt x="76200" y="320675"/>
                  </a:cubicBezTo>
                  <a:cubicBezTo>
                    <a:pt x="86151" y="328636"/>
                    <a:pt x="93847" y="339518"/>
                    <a:pt x="104775" y="346075"/>
                  </a:cubicBezTo>
                  <a:cubicBezTo>
                    <a:pt x="136049" y="364839"/>
                    <a:pt x="167650" y="360173"/>
                    <a:pt x="203200" y="361950"/>
                  </a:cubicBezTo>
                  <a:cubicBezTo>
                    <a:pt x="219075" y="358775"/>
                    <a:pt x="235021" y="355937"/>
                    <a:pt x="250825" y="352425"/>
                  </a:cubicBezTo>
                  <a:cubicBezTo>
                    <a:pt x="254092" y="351699"/>
                    <a:pt x="258259" y="351863"/>
                    <a:pt x="260350" y="349250"/>
                  </a:cubicBezTo>
                  <a:cubicBezTo>
                    <a:pt x="263076" y="345843"/>
                    <a:pt x="263525" y="336550"/>
                    <a:pt x="263525" y="33655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0950AE22-2BCA-6D27-C479-ED6CF9A1B816}"/>
              </a:ext>
            </a:extLst>
          </p:cNvPr>
          <p:cNvGrpSpPr/>
          <p:nvPr/>
        </p:nvGrpSpPr>
        <p:grpSpPr>
          <a:xfrm rot="335247">
            <a:off x="2060954" y="1994499"/>
            <a:ext cx="215362" cy="624892"/>
            <a:chOff x="4544302" y="1557204"/>
            <a:chExt cx="472198" cy="1370127"/>
          </a:xfrm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6956948-5659-A197-6CE6-9241115935D0}"/>
                </a:ext>
              </a:extLst>
            </p:cNvPr>
            <p:cNvSpPr/>
            <p:nvPr/>
          </p:nvSpPr>
          <p:spPr>
            <a:xfrm>
              <a:off x="4544302" y="1639754"/>
              <a:ext cx="295275" cy="25400"/>
            </a:xfrm>
            <a:custGeom>
              <a:avLst/>
              <a:gdLst>
                <a:gd name="connsiteX0" fmla="*/ 0 w 295275"/>
                <a:gd name="connsiteY0" fmla="*/ 25400 h 25400"/>
                <a:gd name="connsiteX1" fmla="*/ 174625 w 295275"/>
                <a:gd name="connsiteY1" fmla="*/ 15875 h 25400"/>
                <a:gd name="connsiteX2" fmla="*/ 238125 w 295275"/>
                <a:gd name="connsiteY2" fmla="*/ 3175 h 25400"/>
                <a:gd name="connsiteX3" fmla="*/ 295275 w 295275"/>
                <a:gd name="connsiteY3" fmla="*/ 0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5" h="25400">
                  <a:moveTo>
                    <a:pt x="0" y="25400"/>
                  </a:moveTo>
                  <a:cubicBezTo>
                    <a:pt x="58208" y="22225"/>
                    <a:pt x="116582" y="21292"/>
                    <a:pt x="174625" y="15875"/>
                  </a:cubicBezTo>
                  <a:cubicBezTo>
                    <a:pt x="196117" y="13869"/>
                    <a:pt x="216734" y="6066"/>
                    <a:pt x="238125" y="3175"/>
                  </a:cubicBezTo>
                  <a:cubicBezTo>
                    <a:pt x="262080" y="-62"/>
                    <a:pt x="275902" y="0"/>
                    <a:pt x="295275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9AFB9DB0-4541-8B1A-70ED-9BA0F7A9FEA2}"/>
                </a:ext>
              </a:extLst>
            </p:cNvPr>
            <p:cNvSpPr/>
            <p:nvPr/>
          </p:nvSpPr>
          <p:spPr>
            <a:xfrm>
              <a:off x="4666552" y="1557204"/>
              <a:ext cx="74600" cy="428625"/>
            </a:xfrm>
            <a:custGeom>
              <a:avLst/>
              <a:gdLst>
                <a:gd name="connsiteX0" fmla="*/ 20625 w 74600"/>
                <a:gd name="connsiteY0" fmla="*/ 0 h 428625"/>
                <a:gd name="connsiteX1" fmla="*/ 11100 w 74600"/>
                <a:gd name="connsiteY1" fmla="*/ 28575 h 428625"/>
                <a:gd name="connsiteX2" fmla="*/ 4750 w 74600"/>
                <a:gd name="connsiteY2" fmla="*/ 298450 h 428625"/>
                <a:gd name="connsiteX3" fmla="*/ 23800 w 74600"/>
                <a:gd name="connsiteY3" fmla="*/ 368300 h 428625"/>
                <a:gd name="connsiteX4" fmla="*/ 30150 w 74600"/>
                <a:gd name="connsiteY4" fmla="*/ 381000 h 428625"/>
                <a:gd name="connsiteX5" fmla="*/ 42850 w 74600"/>
                <a:gd name="connsiteY5" fmla="*/ 396875 h 428625"/>
                <a:gd name="connsiteX6" fmla="*/ 65075 w 74600"/>
                <a:gd name="connsiteY6" fmla="*/ 422275 h 428625"/>
                <a:gd name="connsiteX7" fmla="*/ 74600 w 74600"/>
                <a:gd name="connsiteY7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600" h="428625">
                  <a:moveTo>
                    <a:pt x="20625" y="0"/>
                  </a:moveTo>
                  <a:cubicBezTo>
                    <a:pt x="17450" y="9525"/>
                    <a:pt x="12845" y="18688"/>
                    <a:pt x="11100" y="28575"/>
                  </a:cubicBezTo>
                  <a:cubicBezTo>
                    <a:pt x="-5685" y="123692"/>
                    <a:pt x="401" y="194067"/>
                    <a:pt x="4750" y="298450"/>
                  </a:cubicBezTo>
                  <a:cubicBezTo>
                    <a:pt x="5990" y="328206"/>
                    <a:pt x="12501" y="341937"/>
                    <a:pt x="23800" y="368300"/>
                  </a:cubicBezTo>
                  <a:cubicBezTo>
                    <a:pt x="25664" y="372650"/>
                    <a:pt x="27525" y="377062"/>
                    <a:pt x="30150" y="381000"/>
                  </a:cubicBezTo>
                  <a:cubicBezTo>
                    <a:pt x="33909" y="386639"/>
                    <a:pt x="38964" y="391323"/>
                    <a:pt x="42850" y="396875"/>
                  </a:cubicBezTo>
                  <a:cubicBezTo>
                    <a:pt x="58152" y="418735"/>
                    <a:pt x="44819" y="407807"/>
                    <a:pt x="65075" y="422275"/>
                  </a:cubicBezTo>
                  <a:cubicBezTo>
                    <a:pt x="68180" y="424493"/>
                    <a:pt x="74600" y="428625"/>
                    <a:pt x="74600" y="428625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31AA00D-0BCF-379C-262E-CFB82A3D598E}"/>
                </a:ext>
              </a:extLst>
            </p:cNvPr>
            <p:cNvSpPr/>
            <p:nvPr/>
          </p:nvSpPr>
          <p:spPr>
            <a:xfrm>
              <a:off x="4544302" y="1754054"/>
              <a:ext cx="381000" cy="320675"/>
            </a:xfrm>
            <a:custGeom>
              <a:avLst/>
              <a:gdLst>
                <a:gd name="connsiteX0" fmla="*/ 254000 w 381000"/>
                <a:gd name="connsiteY0" fmla="*/ 0 h 320675"/>
                <a:gd name="connsiteX1" fmla="*/ 200025 w 381000"/>
                <a:gd name="connsiteY1" fmla="*/ 98425 h 320675"/>
                <a:gd name="connsiteX2" fmla="*/ 171450 w 381000"/>
                <a:gd name="connsiteY2" fmla="*/ 187325 h 320675"/>
                <a:gd name="connsiteX3" fmla="*/ 139700 w 381000"/>
                <a:gd name="connsiteY3" fmla="*/ 225425 h 320675"/>
                <a:gd name="connsiteX4" fmla="*/ 107950 w 381000"/>
                <a:gd name="connsiteY4" fmla="*/ 250825 h 320675"/>
                <a:gd name="connsiteX5" fmla="*/ 85725 w 381000"/>
                <a:gd name="connsiteY5" fmla="*/ 257175 h 320675"/>
                <a:gd name="connsiteX6" fmla="*/ 12700 w 381000"/>
                <a:gd name="connsiteY6" fmla="*/ 238125 h 320675"/>
                <a:gd name="connsiteX7" fmla="*/ 0 w 381000"/>
                <a:gd name="connsiteY7" fmla="*/ 171450 h 320675"/>
                <a:gd name="connsiteX8" fmla="*/ 9525 w 381000"/>
                <a:gd name="connsiteY8" fmla="*/ 117475 h 320675"/>
                <a:gd name="connsiteX9" fmla="*/ 12700 w 381000"/>
                <a:gd name="connsiteY9" fmla="*/ 101600 h 320675"/>
                <a:gd name="connsiteX10" fmla="*/ 28575 w 381000"/>
                <a:gd name="connsiteY10" fmla="*/ 85725 h 320675"/>
                <a:gd name="connsiteX11" fmla="*/ 38100 w 381000"/>
                <a:gd name="connsiteY11" fmla="*/ 73025 h 320675"/>
                <a:gd name="connsiteX12" fmla="*/ 47625 w 381000"/>
                <a:gd name="connsiteY12" fmla="*/ 69850 h 320675"/>
                <a:gd name="connsiteX13" fmla="*/ 73025 w 381000"/>
                <a:gd name="connsiteY13" fmla="*/ 57150 h 320675"/>
                <a:gd name="connsiteX14" fmla="*/ 174625 w 381000"/>
                <a:gd name="connsiteY14" fmla="*/ 41275 h 320675"/>
                <a:gd name="connsiteX15" fmla="*/ 247650 w 381000"/>
                <a:gd name="connsiteY15" fmla="*/ 47625 h 320675"/>
                <a:gd name="connsiteX16" fmla="*/ 263525 w 381000"/>
                <a:gd name="connsiteY16" fmla="*/ 50800 h 320675"/>
                <a:gd name="connsiteX17" fmla="*/ 282575 w 381000"/>
                <a:gd name="connsiteY17" fmla="*/ 63500 h 320675"/>
                <a:gd name="connsiteX18" fmla="*/ 298450 w 381000"/>
                <a:gd name="connsiteY18" fmla="*/ 69850 h 320675"/>
                <a:gd name="connsiteX19" fmla="*/ 349250 w 381000"/>
                <a:gd name="connsiteY19" fmla="*/ 104775 h 320675"/>
                <a:gd name="connsiteX20" fmla="*/ 358775 w 381000"/>
                <a:gd name="connsiteY20" fmla="*/ 123825 h 320675"/>
                <a:gd name="connsiteX21" fmla="*/ 381000 w 381000"/>
                <a:gd name="connsiteY21" fmla="*/ 222250 h 320675"/>
                <a:gd name="connsiteX22" fmla="*/ 371475 w 381000"/>
                <a:gd name="connsiteY22" fmla="*/ 269875 h 320675"/>
                <a:gd name="connsiteX23" fmla="*/ 368300 w 381000"/>
                <a:gd name="connsiteY23" fmla="*/ 279400 h 320675"/>
                <a:gd name="connsiteX24" fmla="*/ 336550 w 381000"/>
                <a:gd name="connsiteY24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1000" h="320675">
                  <a:moveTo>
                    <a:pt x="254000" y="0"/>
                  </a:moveTo>
                  <a:cubicBezTo>
                    <a:pt x="231089" y="36658"/>
                    <a:pt x="214794" y="58145"/>
                    <a:pt x="200025" y="98425"/>
                  </a:cubicBezTo>
                  <a:cubicBezTo>
                    <a:pt x="183397" y="143775"/>
                    <a:pt x="193340" y="145536"/>
                    <a:pt x="171450" y="187325"/>
                  </a:cubicBezTo>
                  <a:cubicBezTo>
                    <a:pt x="166046" y="197642"/>
                    <a:pt x="150132" y="216483"/>
                    <a:pt x="139700" y="225425"/>
                  </a:cubicBezTo>
                  <a:cubicBezTo>
                    <a:pt x="129410" y="234245"/>
                    <a:pt x="119632" y="243953"/>
                    <a:pt x="107950" y="250825"/>
                  </a:cubicBezTo>
                  <a:cubicBezTo>
                    <a:pt x="101309" y="254731"/>
                    <a:pt x="93133" y="255058"/>
                    <a:pt x="85725" y="257175"/>
                  </a:cubicBezTo>
                  <a:cubicBezTo>
                    <a:pt x="61383" y="250825"/>
                    <a:pt x="34125" y="251309"/>
                    <a:pt x="12700" y="238125"/>
                  </a:cubicBezTo>
                  <a:cubicBezTo>
                    <a:pt x="3188" y="232272"/>
                    <a:pt x="608" y="178136"/>
                    <a:pt x="0" y="171450"/>
                  </a:cubicBezTo>
                  <a:cubicBezTo>
                    <a:pt x="4819" y="128078"/>
                    <a:pt x="231" y="157749"/>
                    <a:pt x="9525" y="117475"/>
                  </a:cubicBezTo>
                  <a:cubicBezTo>
                    <a:pt x="10738" y="112217"/>
                    <a:pt x="9924" y="106227"/>
                    <a:pt x="12700" y="101600"/>
                  </a:cubicBezTo>
                  <a:cubicBezTo>
                    <a:pt x="16550" y="95183"/>
                    <a:pt x="23603" y="91318"/>
                    <a:pt x="28575" y="85725"/>
                  </a:cubicBezTo>
                  <a:cubicBezTo>
                    <a:pt x="32091" y="81770"/>
                    <a:pt x="34035" y="76413"/>
                    <a:pt x="38100" y="73025"/>
                  </a:cubicBezTo>
                  <a:cubicBezTo>
                    <a:pt x="40671" y="70882"/>
                    <a:pt x="44578" y="71235"/>
                    <a:pt x="47625" y="69850"/>
                  </a:cubicBezTo>
                  <a:cubicBezTo>
                    <a:pt x="56243" y="65933"/>
                    <a:pt x="63900" y="59667"/>
                    <a:pt x="73025" y="57150"/>
                  </a:cubicBezTo>
                  <a:cubicBezTo>
                    <a:pt x="115100" y="45543"/>
                    <a:pt x="135812" y="44803"/>
                    <a:pt x="174625" y="41275"/>
                  </a:cubicBezTo>
                  <a:cubicBezTo>
                    <a:pt x="198967" y="43392"/>
                    <a:pt x="223356" y="45022"/>
                    <a:pt x="247650" y="47625"/>
                  </a:cubicBezTo>
                  <a:cubicBezTo>
                    <a:pt x="253016" y="48200"/>
                    <a:pt x="258612" y="48567"/>
                    <a:pt x="263525" y="50800"/>
                  </a:cubicBezTo>
                  <a:cubicBezTo>
                    <a:pt x="270473" y="53958"/>
                    <a:pt x="275875" y="59846"/>
                    <a:pt x="282575" y="63500"/>
                  </a:cubicBezTo>
                  <a:cubicBezTo>
                    <a:pt x="287578" y="66229"/>
                    <a:pt x="293656" y="66768"/>
                    <a:pt x="298450" y="69850"/>
                  </a:cubicBezTo>
                  <a:cubicBezTo>
                    <a:pt x="400457" y="135426"/>
                    <a:pt x="269386" y="59138"/>
                    <a:pt x="349250" y="104775"/>
                  </a:cubicBezTo>
                  <a:cubicBezTo>
                    <a:pt x="352425" y="111125"/>
                    <a:pt x="356687" y="117039"/>
                    <a:pt x="358775" y="123825"/>
                  </a:cubicBezTo>
                  <a:cubicBezTo>
                    <a:pt x="371272" y="164439"/>
                    <a:pt x="374136" y="184496"/>
                    <a:pt x="381000" y="222250"/>
                  </a:cubicBezTo>
                  <a:cubicBezTo>
                    <a:pt x="377825" y="238125"/>
                    <a:pt x="374987" y="254071"/>
                    <a:pt x="371475" y="269875"/>
                  </a:cubicBezTo>
                  <a:cubicBezTo>
                    <a:pt x="370749" y="273142"/>
                    <a:pt x="370196" y="276642"/>
                    <a:pt x="368300" y="279400"/>
                  </a:cubicBezTo>
                  <a:cubicBezTo>
                    <a:pt x="358466" y="293704"/>
                    <a:pt x="347133" y="306917"/>
                    <a:pt x="336550" y="320675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6006D0C-072C-A282-99F3-08FA4C4E0281}"/>
                </a:ext>
              </a:extLst>
            </p:cNvPr>
            <p:cNvSpPr/>
            <p:nvPr/>
          </p:nvSpPr>
          <p:spPr>
            <a:xfrm>
              <a:off x="4635500" y="2152650"/>
              <a:ext cx="146050" cy="9525"/>
            </a:xfrm>
            <a:custGeom>
              <a:avLst/>
              <a:gdLst>
                <a:gd name="connsiteX0" fmla="*/ 0 w 146050"/>
                <a:gd name="connsiteY0" fmla="*/ 0 h 9525"/>
                <a:gd name="connsiteX1" fmla="*/ 69850 w 146050"/>
                <a:gd name="connsiteY1" fmla="*/ 6350 h 9525"/>
                <a:gd name="connsiteX2" fmla="*/ 146050 w 146050"/>
                <a:gd name="connsiteY2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6050" h="9525">
                  <a:moveTo>
                    <a:pt x="0" y="0"/>
                  </a:moveTo>
                  <a:cubicBezTo>
                    <a:pt x="23283" y="2117"/>
                    <a:pt x="46520" y="4828"/>
                    <a:pt x="69850" y="6350"/>
                  </a:cubicBezTo>
                  <a:cubicBezTo>
                    <a:pt x="95218" y="8004"/>
                    <a:pt x="146050" y="9525"/>
                    <a:pt x="146050" y="9525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6B681D7-06DA-5083-CAB9-D377F92C10F2}"/>
                </a:ext>
              </a:extLst>
            </p:cNvPr>
            <p:cNvSpPr/>
            <p:nvPr/>
          </p:nvSpPr>
          <p:spPr>
            <a:xfrm>
              <a:off x="4597400" y="2098675"/>
              <a:ext cx="123825" cy="247654"/>
            </a:xfrm>
            <a:custGeom>
              <a:avLst/>
              <a:gdLst>
                <a:gd name="connsiteX0" fmla="*/ 123825 w 123825"/>
                <a:gd name="connsiteY0" fmla="*/ 0 h 247654"/>
                <a:gd name="connsiteX1" fmla="*/ 63500 w 123825"/>
                <a:gd name="connsiteY1" fmla="*/ 168275 h 247654"/>
                <a:gd name="connsiteX2" fmla="*/ 47625 w 123825"/>
                <a:gd name="connsiteY2" fmla="*/ 190500 h 247654"/>
                <a:gd name="connsiteX3" fmla="*/ 19050 w 123825"/>
                <a:gd name="connsiteY3" fmla="*/ 225425 h 247654"/>
                <a:gd name="connsiteX4" fmla="*/ 0 w 123825"/>
                <a:gd name="connsiteY4" fmla="*/ 247650 h 24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247654">
                  <a:moveTo>
                    <a:pt x="123825" y="0"/>
                  </a:moveTo>
                  <a:cubicBezTo>
                    <a:pt x="94778" y="100344"/>
                    <a:pt x="103927" y="99861"/>
                    <a:pt x="63500" y="168275"/>
                  </a:cubicBezTo>
                  <a:cubicBezTo>
                    <a:pt x="58868" y="176113"/>
                    <a:pt x="53214" y="183314"/>
                    <a:pt x="47625" y="190500"/>
                  </a:cubicBezTo>
                  <a:cubicBezTo>
                    <a:pt x="38390" y="202373"/>
                    <a:pt x="28285" y="213552"/>
                    <a:pt x="19050" y="225425"/>
                  </a:cubicBezTo>
                  <a:cubicBezTo>
                    <a:pt x="1094" y="248511"/>
                    <a:pt x="12450" y="247650"/>
                    <a:pt x="0" y="24765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732AA858-D873-81A7-FCC2-636CB69CD861}"/>
                </a:ext>
              </a:extLst>
            </p:cNvPr>
            <p:cNvSpPr/>
            <p:nvPr/>
          </p:nvSpPr>
          <p:spPr>
            <a:xfrm>
              <a:off x="4889500" y="2139950"/>
              <a:ext cx="95250" cy="123825"/>
            </a:xfrm>
            <a:custGeom>
              <a:avLst/>
              <a:gdLst>
                <a:gd name="connsiteX0" fmla="*/ 0 w 95250"/>
                <a:gd name="connsiteY0" fmla="*/ 0 h 123825"/>
                <a:gd name="connsiteX1" fmla="*/ 69850 w 95250"/>
                <a:gd name="connsiteY1" fmla="*/ 73025 h 123825"/>
                <a:gd name="connsiteX2" fmla="*/ 95250 w 95250"/>
                <a:gd name="connsiteY2" fmla="*/ 95250 h 123825"/>
                <a:gd name="connsiteX3" fmla="*/ 88900 w 95250"/>
                <a:gd name="connsiteY3" fmla="*/ 111125 h 123825"/>
                <a:gd name="connsiteX4" fmla="*/ 53975 w 95250"/>
                <a:gd name="connsiteY4" fmla="*/ 120650 h 123825"/>
                <a:gd name="connsiteX5" fmla="*/ 53975 w 9525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23825">
                  <a:moveTo>
                    <a:pt x="0" y="0"/>
                  </a:moveTo>
                  <a:lnTo>
                    <a:pt x="69850" y="73025"/>
                  </a:lnTo>
                  <a:cubicBezTo>
                    <a:pt x="84100" y="87823"/>
                    <a:pt x="79698" y="83586"/>
                    <a:pt x="95250" y="95250"/>
                  </a:cubicBezTo>
                  <a:cubicBezTo>
                    <a:pt x="93133" y="100542"/>
                    <a:pt x="93189" y="107372"/>
                    <a:pt x="88900" y="111125"/>
                  </a:cubicBezTo>
                  <a:cubicBezTo>
                    <a:pt x="80574" y="118411"/>
                    <a:pt x="63640" y="116784"/>
                    <a:pt x="53975" y="120650"/>
                  </a:cubicBezTo>
                  <a:cubicBezTo>
                    <a:pt x="52992" y="121043"/>
                    <a:pt x="53975" y="122767"/>
                    <a:pt x="53975" y="123825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2B5D17B-E48E-B092-BD4F-7174E5600E58}"/>
                </a:ext>
              </a:extLst>
            </p:cNvPr>
            <p:cNvSpPr/>
            <p:nvPr/>
          </p:nvSpPr>
          <p:spPr>
            <a:xfrm>
              <a:off x="4705350" y="2257425"/>
              <a:ext cx="184150" cy="200025"/>
            </a:xfrm>
            <a:custGeom>
              <a:avLst/>
              <a:gdLst>
                <a:gd name="connsiteX0" fmla="*/ 155575 w 184150"/>
                <a:gd name="connsiteY0" fmla="*/ 0 h 200025"/>
                <a:gd name="connsiteX1" fmla="*/ 161925 w 184150"/>
                <a:gd name="connsiteY1" fmla="*/ 76200 h 200025"/>
                <a:gd name="connsiteX2" fmla="*/ 136525 w 184150"/>
                <a:gd name="connsiteY2" fmla="*/ 168275 h 200025"/>
                <a:gd name="connsiteX3" fmla="*/ 117475 w 184150"/>
                <a:gd name="connsiteY3" fmla="*/ 184150 h 200025"/>
                <a:gd name="connsiteX4" fmla="*/ 88900 w 184150"/>
                <a:gd name="connsiteY4" fmla="*/ 190500 h 200025"/>
                <a:gd name="connsiteX5" fmla="*/ 60325 w 184150"/>
                <a:gd name="connsiteY5" fmla="*/ 200025 h 200025"/>
                <a:gd name="connsiteX6" fmla="*/ 3175 w 184150"/>
                <a:gd name="connsiteY6" fmla="*/ 168275 h 200025"/>
                <a:gd name="connsiteX7" fmla="*/ 0 w 184150"/>
                <a:gd name="connsiteY7" fmla="*/ 152400 h 200025"/>
                <a:gd name="connsiteX8" fmla="*/ 6350 w 184150"/>
                <a:gd name="connsiteY8" fmla="*/ 123825 h 200025"/>
                <a:gd name="connsiteX9" fmla="*/ 19050 w 184150"/>
                <a:gd name="connsiteY9" fmla="*/ 120650 h 200025"/>
                <a:gd name="connsiteX10" fmla="*/ 34925 w 184150"/>
                <a:gd name="connsiteY10" fmla="*/ 117475 h 200025"/>
                <a:gd name="connsiteX11" fmla="*/ 104775 w 184150"/>
                <a:gd name="connsiteY11" fmla="*/ 123825 h 200025"/>
                <a:gd name="connsiteX12" fmla="*/ 114300 w 184150"/>
                <a:gd name="connsiteY12" fmla="*/ 127000 h 200025"/>
                <a:gd name="connsiteX13" fmla="*/ 136525 w 184150"/>
                <a:gd name="connsiteY13" fmla="*/ 142875 h 200025"/>
                <a:gd name="connsiteX14" fmla="*/ 152400 w 184150"/>
                <a:gd name="connsiteY14" fmla="*/ 152400 h 200025"/>
                <a:gd name="connsiteX15" fmla="*/ 171450 w 184150"/>
                <a:gd name="connsiteY15" fmla="*/ 171450 h 200025"/>
                <a:gd name="connsiteX16" fmla="*/ 184150 w 184150"/>
                <a:gd name="connsiteY16" fmla="*/ 1841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4150" h="200025">
                  <a:moveTo>
                    <a:pt x="155575" y="0"/>
                  </a:moveTo>
                  <a:cubicBezTo>
                    <a:pt x="159479" y="27326"/>
                    <a:pt x="162694" y="45439"/>
                    <a:pt x="161925" y="76200"/>
                  </a:cubicBezTo>
                  <a:cubicBezTo>
                    <a:pt x="160206" y="144977"/>
                    <a:pt x="170864" y="136797"/>
                    <a:pt x="136525" y="168275"/>
                  </a:cubicBezTo>
                  <a:cubicBezTo>
                    <a:pt x="130432" y="173860"/>
                    <a:pt x="124965" y="180654"/>
                    <a:pt x="117475" y="184150"/>
                  </a:cubicBezTo>
                  <a:cubicBezTo>
                    <a:pt x="108633" y="188276"/>
                    <a:pt x="98301" y="187889"/>
                    <a:pt x="88900" y="190500"/>
                  </a:cubicBezTo>
                  <a:cubicBezTo>
                    <a:pt x="79226" y="193187"/>
                    <a:pt x="69850" y="196850"/>
                    <a:pt x="60325" y="200025"/>
                  </a:cubicBezTo>
                  <a:cubicBezTo>
                    <a:pt x="29288" y="190475"/>
                    <a:pt x="17850" y="195179"/>
                    <a:pt x="3175" y="168275"/>
                  </a:cubicBezTo>
                  <a:cubicBezTo>
                    <a:pt x="591" y="163537"/>
                    <a:pt x="1058" y="157692"/>
                    <a:pt x="0" y="152400"/>
                  </a:cubicBezTo>
                  <a:cubicBezTo>
                    <a:pt x="2117" y="142875"/>
                    <a:pt x="1330" y="132192"/>
                    <a:pt x="6350" y="123825"/>
                  </a:cubicBezTo>
                  <a:cubicBezTo>
                    <a:pt x="8595" y="120083"/>
                    <a:pt x="14790" y="121597"/>
                    <a:pt x="19050" y="120650"/>
                  </a:cubicBezTo>
                  <a:cubicBezTo>
                    <a:pt x="24318" y="119479"/>
                    <a:pt x="29633" y="118533"/>
                    <a:pt x="34925" y="117475"/>
                  </a:cubicBezTo>
                  <a:cubicBezTo>
                    <a:pt x="64984" y="119243"/>
                    <a:pt x="80001" y="117632"/>
                    <a:pt x="104775" y="123825"/>
                  </a:cubicBezTo>
                  <a:cubicBezTo>
                    <a:pt x="108022" y="124637"/>
                    <a:pt x="111125" y="125942"/>
                    <a:pt x="114300" y="127000"/>
                  </a:cubicBezTo>
                  <a:cubicBezTo>
                    <a:pt x="121708" y="132292"/>
                    <a:pt x="128950" y="137825"/>
                    <a:pt x="136525" y="142875"/>
                  </a:cubicBezTo>
                  <a:cubicBezTo>
                    <a:pt x="141660" y="146298"/>
                    <a:pt x="147624" y="148492"/>
                    <a:pt x="152400" y="152400"/>
                  </a:cubicBezTo>
                  <a:cubicBezTo>
                    <a:pt x="159350" y="158087"/>
                    <a:pt x="164738" y="165484"/>
                    <a:pt x="171450" y="171450"/>
                  </a:cubicBezTo>
                  <a:cubicBezTo>
                    <a:pt x="185243" y="183710"/>
                    <a:pt x="177843" y="171536"/>
                    <a:pt x="184150" y="18415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C8CADCC5-CA86-DC90-72EF-D920CDCD9DC9}"/>
                </a:ext>
              </a:extLst>
            </p:cNvPr>
            <p:cNvSpPr/>
            <p:nvPr/>
          </p:nvSpPr>
          <p:spPr>
            <a:xfrm>
              <a:off x="4613275" y="2615857"/>
              <a:ext cx="225425" cy="3469"/>
            </a:xfrm>
            <a:custGeom>
              <a:avLst/>
              <a:gdLst>
                <a:gd name="connsiteX0" fmla="*/ 0 w 225425"/>
                <a:gd name="connsiteY0" fmla="*/ 0 h 3469"/>
                <a:gd name="connsiteX1" fmla="*/ 225425 w 225425"/>
                <a:gd name="connsiteY1" fmla="*/ 3175 h 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5425" h="3469">
                  <a:moveTo>
                    <a:pt x="0" y="0"/>
                  </a:moveTo>
                  <a:cubicBezTo>
                    <a:pt x="132260" y="4899"/>
                    <a:pt x="57130" y="3175"/>
                    <a:pt x="225425" y="3175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14025A1-C6ED-FB98-9D61-358C11D20A41}"/>
                </a:ext>
              </a:extLst>
            </p:cNvPr>
            <p:cNvSpPr/>
            <p:nvPr/>
          </p:nvSpPr>
          <p:spPr>
            <a:xfrm>
              <a:off x="4647209" y="2539657"/>
              <a:ext cx="74016" cy="387350"/>
            </a:xfrm>
            <a:custGeom>
              <a:avLst/>
              <a:gdLst>
                <a:gd name="connsiteX0" fmla="*/ 74016 w 74016"/>
                <a:gd name="connsiteY0" fmla="*/ 0 h 387350"/>
                <a:gd name="connsiteX1" fmla="*/ 64491 w 74016"/>
                <a:gd name="connsiteY1" fmla="*/ 60325 h 387350"/>
                <a:gd name="connsiteX2" fmla="*/ 58141 w 74016"/>
                <a:gd name="connsiteY2" fmla="*/ 168275 h 387350"/>
                <a:gd name="connsiteX3" fmla="*/ 26391 w 74016"/>
                <a:gd name="connsiteY3" fmla="*/ 311150 h 387350"/>
                <a:gd name="connsiteX4" fmla="*/ 23216 w 74016"/>
                <a:gd name="connsiteY4" fmla="*/ 336550 h 387350"/>
                <a:gd name="connsiteX5" fmla="*/ 13691 w 74016"/>
                <a:gd name="connsiteY5" fmla="*/ 352425 h 387350"/>
                <a:gd name="connsiteX6" fmla="*/ 10516 w 74016"/>
                <a:gd name="connsiteY6" fmla="*/ 361950 h 387350"/>
                <a:gd name="connsiteX7" fmla="*/ 991 w 74016"/>
                <a:gd name="connsiteY7" fmla="*/ 368300 h 387350"/>
                <a:gd name="connsiteX8" fmla="*/ 991 w 74016"/>
                <a:gd name="connsiteY8" fmla="*/ 387350 h 38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016" h="387350">
                  <a:moveTo>
                    <a:pt x="74016" y="0"/>
                  </a:moveTo>
                  <a:cubicBezTo>
                    <a:pt x="70841" y="20108"/>
                    <a:pt x="66403" y="40058"/>
                    <a:pt x="64491" y="60325"/>
                  </a:cubicBezTo>
                  <a:cubicBezTo>
                    <a:pt x="61106" y="96211"/>
                    <a:pt x="63554" y="132638"/>
                    <a:pt x="58141" y="168275"/>
                  </a:cubicBezTo>
                  <a:cubicBezTo>
                    <a:pt x="50814" y="216508"/>
                    <a:pt x="32442" y="262740"/>
                    <a:pt x="26391" y="311150"/>
                  </a:cubicBezTo>
                  <a:cubicBezTo>
                    <a:pt x="25333" y="319617"/>
                    <a:pt x="25725" y="328395"/>
                    <a:pt x="23216" y="336550"/>
                  </a:cubicBezTo>
                  <a:cubicBezTo>
                    <a:pt x="21401" y="342448"/>
                    <a:pt x="16451" y="346905"/>
                    <a:pt x="13691" y="352425"/>
                  </a:cubicBezTo>
                  <a:cubicBezTo>
                    <a:pt x="12194" y="355418"/>
                    <a:pt x="12607" y="359337"/>
                    <a:pt x="10516" y="361950"/>
                  </a:cubicBezTo>
                  <a:cubicBezTo>
                    <a:pt x="8132" y="364930"/>
                    <a:pt x="2331" y="364727"/>
                    <a:pt x="991" y="368300"/>
                  </a:cubicBezTo>
                  <a:cubicBezTo>
                    <a:pt x="-1239" y="374246"/>
                    <a:pt x="991" y="381000"/>
                    <a:pt x="991" y="38735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38243472-33D9-C6CB-FBE5-9DE8EE480438}"/>
                </a:ext>
              </a:extLst>
            </p:cNvPr>
            <p:cNvSpPr/>
            <p:nvPr/>
          </p:nvSpPr>
          <p:spPr>
            <a:xfrm>
              <a:off x="4765675" y="2701582"/>
              <a:ext cx="184150" cy="6350"/>
            </a:xfrm>
            <a:custGeom>
              <a:avLst/>
              <a:gdLst>
                <a:gd name="connsiteX0" fmla="*/ 0 w 184150"/>
                <a:gd name="connsiteY0" fmla="*/ 0 h 6350"/>
                <a:gd name="connsiteX1" fmla="*/ 184150 w 184150"/>
                <a:gd name="connsiteY1" fmla="*/ 635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150" h="6350">
                  <a:moveTo>
                    <a:pt x="0" y="0"/>
                  </a:moveTo>
                  <a:cubicBezTo>
                    <a:pt x="175680" y="6507"/>
                    <a:pt x="114261" y="6350"/>
                    <a:pt x="184150" y="635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F5095156-9093-C4EE-B86B-50D7057B6BE6}"/>
                </a:ext>
              </a:extLst>
            </p:cNvPr>
            <p:cNvSpPr/>
            <p:nvPr/>
          </p:nvSpPr>
          <p:spPr>
            <a:xfrm>
              <a:off x="4746625" y="2844457"/>
              <a:ext cx="269875" cy="82874"/>
            </a:xfrm>
            <a:custGeom>
              <a:avLst/>
              <a:gdLst>
                <a:gd name="connsiteX0" fmla="*/ 0 w 269875"/>
                <a:gd name="connsiteY0" fmla="*/ 0 h 82874"/>
                <a:gd name="connsiteX1" fmla="*/ 47625 w 269875"/>
                <a:gd name="connsiteY1" fmla="*/ 38100 h 82874"/>
                <a:gd name="connsiteX2" fmla="*/ 130175 w 269875"/>
                <a:gd name="connsiteY2" fmla="*/ 73025 h 82874"/>
                <a:gd name="connsiteX3" fmla="*/ 158750 w 269875"/>
                <a:gd name="connsiteY3" fmla="*/ 76200 h 82874"/>
                <a:gd name="connsiteX4" fmla="*/ 269875 w 269875"/>
                <a:gd name="connsiteY4" fmla="*/ 82550 h 8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75" h="82874">
                  <a:moveTo>
                    <a:pt x="0" y="0"/>
                  </a:moveTo>
                  <a:cubicBezTo>
                    <a:pt x="15875" y="12700"/>
                    <a:pt x="29894" y="28154"/>
                    <a:pt x="47625" y="38100"/>
                  </a:cubicBezTo>
                  <a:cubicBezTo>
                    <a:pt x="73683" y="52718"/>
                    <a:pt x="101912" y="63335"/>
                    <a:pt x="130175" y="73025"/>
                  </a:cubicBezTo>
                  <a:cubicBezTo>
                    <a:pt x="139241" y="76133"/>
                    <a:pt x="149235" y="75058"/>
                    <a:pt x="158750" y="76200"/>
                  </a:cubicBezTo>
                  <a:cubicBezTo>
                    <a:pt x="232451" y="85044"/>
                    <a:pt x="189011" y="82550"/>
                    <a:pt x="269875" y="8255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1" name="フリーフォーム: 図形 220">
            <a:extLst>
              <a:ext uri="{FF2B5EF4-FFF2-40B4-BE49-F238E27FC236}">
                <a16:creationId xmlns:a16="http://schemas.microsoft.com/office/drawing/2014/main" id="{5BAD46CF-67BB-63AF-0D64-7BF17F0B0728}"/>
              </a:ext>
            </a:extLst>
          </p:cNvPr>
          <p:cNvSpPr/>
          <p:nvPr/>
        </p:nvSpPr>
        <p:spPr>
          <a:xfrm rot="1746741">
            <a:off x="2416794" y="1575194"/>
            <a:ext cx="315040" cy="287178"/>
          </a:xfrm>
          <a:custGeom>
            <a:avLst/>
            <a:gdLst>
              <a:gd name="connsiteX0" fmla="*/ 209550 w 354608"/>
              <a:gd name="connsiteY0" fmla="*/ 352425 h 352435"/>
              <a:gd name="connsiteX1" fmla="*/ 142875 w 354608"/>
              <a:gd name="connsiteY1" fmla="*/ 330200 h 352435"/>
              <a:gd name="connsiteX2" fmla="*/ 60325 w 354608"/>
              <a:gd name="connsiteY2" fmla="*/ 247650 h 352435"/>
              <a:gd name="connsiteX3" fmla="*/ 22225 w 354608"/>
              <a:gd name="connsiteY3" fmla="*/ 190500 h 352435"/>
              <a:gd name="connsiteX4" fmla="*/ 3175 w 354608"/>
              <a:gd name="connsiteY4" fmla="*/ 104775 h 352435"/>
              <a:gd name="connsiteX5" fmla="*/ 0 w 354608"/>
              <a:gd name="connsiteY5" fmla="*/ 76200 h 352435"/>
              <a:gd name="connsiteX6" fmla="*/ 6350 w 354608"/>
              <a:gd name="connsiteY6" fmla="*/ 38100 h 352435"/>
              <a:gd name="connsiteX7" fmla="*/ 22225 w 354608"/>
              <a:gd name="connsiteY7" fmla="*/ 28575 h 352435"/>
              <a:gd name="connsiteX8" fmla="*/ 57150 w 354608"/>
              <a:gd name="connsiteY8" fmla="*/ 15875 h 352435"/>
              <a:gd name="connsiteX9" fmla="*/ 139700 w 354608"/>
              <a:gd name="connsiteY9" fmla="*/ 34925 h 352435"/>
              <a:gd name="connsiteX10" fmla="*/ 152400 w 354608"/>
              <a:gd name="connsiteY10" fmla="*/ 44450 h 352435"/>
              <a:gd name="connsiteX11" fmla="*/ 171450 w 354608"/>
              <a:gd name="connsiteY11" fmla="*/ 69850 h 352435"/>
              <a:gd name="connsiteX12" fmla="*/ 177800 w 354608"/>
              <a:gd name="connsiteY12" fmla="*/ 92075 h 352435"/>
              <a:gd name="connsiteX13" fmla="*/ 187325 w 354608"/>
              <a:gd name="connsiteY13" fmla="*/ 98425 h 352435"/>
              <a:gd name="connsiteX14" fmla="*/ 196850 w 354608"/>
              <a:gd name="connsiteY14" fmla="*/ 60325 h 352435"/>
              <a:gd name="connsiteX15" fmla="*/ 209550 w 354608"/>
              <a:gd name="connsiteY15" fmla="*/ 34925 h 352435"/>
              <a:gd name="connsiteX16" fmla="*/ 231775 w 354608"/>
              <a:gd name="connsiteY16" fmla="*/ 12700 h 352435"/>
              <a:gd name="connsiteX17" fmla="*/ 276225 w 354608"/>
              <a:gd name="connsiteY17" fmla="*/ 0 h 352435"/>
              <a:gd name="connsiteX18" fmla="*/ 327025 w 354608"/>
              <a:gd name="connsiteY18" fmla="*/ 15875 h 352435"/>
              <a:gd name="connsiteX19" fmla="*/ 336550 w 354608"/>
              <a:gd name="connsiteY19" fmla="*/ 34925 h 352435"/>
              <a:gd name="connsiteX20" fmla="*/ 349250 w 354608"/>
              <a:gd name="connsiteY20" fmla="*/ 63500 h 352435"/>
              <a:gd name="connsiteX21" fmla="*/ 346075 w 354608"/>
              <a:gd name="connsiteY21" fmla="*/ 187325 h 352435"/>
              <a:gd name="connsiteX22" fmla="*/ 330200 w 354608"/>
              <a:gd name="connsiteY22" fmla="*/ 231775 h 352435"/>
              <a:gd name="connsiteX23" fmla="*/ 307975 w 354608"/>
              <a:gd name="connsiteY23" fmla="*/ 282575 h 352435"/>
              <a:gd name="connsiteX24" fmla="*/ 295275 w 354608"/>
              <a:gd name="connsiteY24" fmla="*/ 307975 h 352435"/>
              <a:gd name="connsiteX25" fmla="*/ 282575 w 354608"/>
              <a:gd name="connsiteY25" fmla="*/ 320675 h 352435"/>
              <a:gd name="connsiteX26" fmla="*/ 279400 w 354608"/>
              <a:gd name="connsiteY26" fmla="*/ 330200 h 352435"/>
              <a:gd name="connsiteX27" fmla="*/ 257175 w 354608"/>
              <a:gd name="connsiteY27" fmla="*/ 333375 h 352435"/>
              <a:gd name="connsiteX28" fmla="*/ 209550 w 354608"/>
              <a:gd name="connsiteY28" fmla="*/ 352425 h 35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4608" h="352435">
                <a:moveTo>
                  <a:pt x="209550" y="352425"/>
                </a:moveTo>
                <a:cubicBezTo>
                  <a:pt x="190500" y="351896"/>
                  <a:pt x="163484" y="341340"/>
                  <a:pt x="142875" y="330200"/>
                </a:cubicBezTo>
                <a:cubicBezTo>
                  <a:pt x="105841" y="310181"/>
                  <a:pt x="83708" y="280599"/>
                  <a:pt x="60325" y="247650"/>
                </a:cubicBezTo>
                <a:cubicBezTo>
                  <a:pt x="47074" y="228979"/>
                  <a:pt x="34925" y="209550"/>
                  <a:pt x="22225" y="190500"/>
                </a:cubicBezTo>
                <a:cubicBezTo>
                  <a:pt x="13662" y="156250"/>
                  <a:pt x="9221" y="141052"/>
                  <a:pt x="3175" y="104775"/>
                </a:cubicBezTo>
                <a:cubicBezTo>
                  <a:pt x="1599" y="95322"/>
                  <a:pt x="1058" y="85725"/>
                  <a:pt x="0" y="76200"/>
                </a:cubicBezTo>
                <a:cubicBezTo>
                  <a:pt x="2117" y="63500"/>
                  <a:pt x="905" y="49767"/>
                  <a:pt x="6350" y="38100"/>
                </a:cubicBezTo>
                <a:cubicBezTo>
                  <a:pt x="8960" y="32508"/>
                  <a:pt x="16807" y="31530"/>
                  <a:pt x="22225" y="28575"/>
                </a:cubicBezTo>
                <a:cubicBezTo>
                  <a:pt x="42960" y="17265"/>
                  <a:pt x="36701" y="19965"/>
                  <a:pt x="57150" y="15875"/>
                </a:cubicBezTo>
                <a:cubicBezTo>
                  <a:pt x="88393" y="21082"/>
                  <a:pt x="112523" y="21337"/>
                  <a:pt x="139700" y="34925"/>
                </a:cubicBezTo>
                <a:cubicBezTo>
                  <a:pt x="144433" y="37292"/>
                  <a:pt x="148840" y="40534"/>
                  <a:pt x="152400" y="44450"/>
                </a:cubicBezTo>
                <a:cubicBezTo>
                  <a:pt x="159519" y="52281"/>
                  <a:pt x="165100" y="61383"/>
                  <a:pt x="171450" y="69850"/>
                </a:cubicBezTo>
                <a:cubicBezTo>
                  <a:pt x="173567" y="77258"/>
                  <a:pt x="174058" y="85340"/>
                  <a:pt x="177800" y="92075"/>
                </a:cubicBezTo>
                <a:cubicBezTo>
                  <a:pt x="179653" y="95411"/>
                  <a:pt x="185362" y="101697"/>
                  <a:pt x="187325" y="98425"/>
                </a:cubicBezTo>
                <a:cubicBezTo>
                  <a:pt x="194060" y="87200"/>
                  <a:pt x="190996" y="72034"/>
                  <a:pt x="196850" y="60325"/>
                </a:cubicBezTo>
                <a:cubicBezTo>
                  <a:pt x="201083" y="51858"/>
                  <a:pt x="203952" y="42558"/>
                  <a:pt x="209550" y="34925"/>
                </a:cubicBezTo>
                <a:cubicBezTo>
                  <a:pt x="215746" y="26476"/>
                  <a:pt x="222891" y="18253"/>
                  <a:pt x="231775" y="12700"/>
                </a:cubicBezTo>
                <a:cubicBezTo>
                  <a:pt x="242346" y="6093"/>
                  <a:pt x="262933" y="2658"/>
                  <a:pt x="276225" y="0"/>
                </a:cubicBezTo>
                <a:cubicBezTo>
                  <a:pt x="293158" y="5292"/>
                  <a:pt x="311672" y="6986"/>
                  <a:pt x="327025" y="15875"/>
                </a:cubicBezTo>
                <a:cubicBezTo>
                  <a:pt x="333169" y="19432"/>
                  <a:pt x="333548" y="28492"/>
                  <a:pt x="336550" y="34925"/>
                </a:cubicBezTo>
                <a:cubicBezTo>
                  <a:pt x="340958" y="44370"/>
                  <a:pt x="345017" y="53975"/>
                  <a:pt x="349250" y="63500"/>
                </a:cubicBezTo>
                <a:cubicBezTo>
                  <a:pt x="356179" y="112006"/>
                  <a:pt x="357628" y="111407"/>
                  <a:pt x="346075" y="187325"/>
                </a:cubicBezTo>
                <a:cubicBezTo>
                  <a:pt x="343708" y="202879"/>
                  <a:pt x="336043" y="217167"/>
                  <a:pt x="330200" y="231775"/>
                </a:cubicBezTo>
                <a:cubicBezTo>
                  <a:pt x="323336" y="248936"/>
                  <a:pt x="316241" y="266043"/>
                  <a:pt x="307975" y="282575"/>
                </a:cubicBezTo>
                <a:cubicBezTo>
                  <a:pt x="303742" y="291042"/>
                  <a:pt x="300526" y="300099"/>
                  <a:pt x="295275" y="307975"/>
                </a:cubicBezTo>
                <a:cubicBezTo>
                  <a:pt x="291954" y="312956"/>
                  <a:pt x="286808" y="316442"/>
                  <a:pt x="282575" y="320675"/>
                </a:cubicBezTo>
                <a:cubicBezTo>
                  <a:pt x="281517" y="323850"/>
                  <a:pt x="281767" y="327833"/>
                  <a:pt x="279400" y="330200"/>
                </a:cubicBezTo>
                <a:cubicBezTo>
                  <a:pt x="260301" y="349299"/>
                  <a:pt x="273598" y="330090"/>
                  <a:pt x="257175" y="333375"/>
                </a:cubicBezTo>
                <a:cubicBezTo>
                  <a:pt x="254240" y="333962"/>
                  <a:pt x="228600" y="352954"/>
                  <a:pt x="209550" y="352425"/>
                </a:cubicBezTo>
                <a:close/>
              </a:path>
            </a:pathLst>
          </a:cu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フリーフォーム: 図形 265">
            <a:extLst>
              <a:ext uri="{FF2B5EF4-FFF2-40B4-BE49-F238E27FC236}">
                <a16:creationId xmlns:a16="http://schemas.microsoft.com/office/drawing/2014/main" id="{326B2E58-DF8B-1A57-BCEB-E0B257F2559C}"/>
              </a:ext>
            </a:extLst>
          </p:cNvPr>
          <p:cNvSpPr/>
          <p:nvPr/>
        </p:nvSpPr>
        <p:spPr>
          <a:xfrm rot="20043015">
            <a:off x="1232519" y="1568844"/>
            <a:ext cx="315040" cy="287178"/>
          </a:xfrm>
          <a:custGeom>
            <a:avLst/>
            <a:gdLst>
              <a:gd name="connsiteX0" fmla="*/ 209550 w 354608"/>
              <a:gd name="connsiteY0" fmla="*/ 352425 h 352435"/>
              <a:gd name="connsiteX1" fmla="*/ 142875 w 354608"/>
              <a:gd name="connsiteY1" fmla="*/ 330200 h 352435"/>
              <a:gd name="connsiteX2" fmla="*/ 60325 w 354608"/>
              <a:gd name="connsiteY2" fmla="*/ 247650 h 352435"/>
              <a:gd name="connsiteX3" fmla="*/ 22225 w 354608"/>
              <a:gd name="connsiteY3" fmla="*/ 190500 h 352435"/>
              <a:gd name="connsiteX4" fmla="*/ 3175 w 354608"/>
              <a:gd name="connsiteY4" fmla="*/ 104775 h 352435"/>
              <a:gd name="connsiteX5" fmla="*/ 0 w 354608"/>
              <a:gd name="connsiteY5" fmla="*/ 76200 h 352435"/>
              <a:gd name="connsiteX6" fmla="*/ 6350 w 354608"/>
              <a:gd name="connsiteY6" fmla="*/ 38100 h 352435"/>
              <a:gd name="connsiteX7" fmla="*/ 22225 w 354608"/>
              <a:gd name="connsiteY7" fmla="*/ 28575 h 352435"/>
              <a:gd name="connsiteX8" fmla="*/ 57150 w 354608"/>
              <a:gd name="connsiteY8" fmla="*/ 15875 h 352435"/>
              <a:gd name="connsiteX9" fmla="*/ 139700 w 354608"/>
              <a:gd name="connsiteY9" fmla="*/ 34925 h 352435"/>
              <a:gd name="connsiteX10" fmla="*/ 152400 w 354608"/>
              <a:gd name="connsiteY10" fmla="*/ 44450 h 352435"/>
              <a:gd name="connsiteX11" fmla="*/ 171450 w 354608"/>
              <a:gd name="connsiteY11" fmla="*/ 69850 h 352435"/>
              <a:gd name="connsiteX12" fmla="*/ 177800 w 354608"/>
              <a:gd name="connsiteY12" fmla="*/ 92075 h 352435"/>
              <a:gd name="connsiteX13" fmla="*/ 187325 w 354608"/>
              <a:gd name="connsiteY13" fmla="*/ 98425 h 352435"/>
              <a:gd name="connsiteX14" fmla="*/ 196850 w 354608"/>
              <a:gd name="connsiteY14" fmla="*/ 60325 h 352435"/>
              <a:gd name="connsiteX15" fmla="*/ 209550 w 354608"/>
              <a:gd name="connsiteY15" fmla="*/ 34925 h 352435"/>
              <a:gd name="connsiteX16" fmla="*/ 231775 w 354608"/>
              <a:gd name="connsiteY16" fmla="*/ 12700 h 352435"/>
              <a:gd name="connsiteX17" fmla="*/ 276225 w 354608"/>
              <a:gd name="connsiteY17" fmla="*/ 0 h 352435"/>
              <a:gd name="connsiteX18" fmla="*/ 327025 w 354608"/>
              <a:gd name="connsiteY18" fmla="*/ 15875 h 352435"/>
              <a:gd name="connsiteX19" fmla="*/ 336550 w 354608"/>
              <a:gd name="connsiteY19" fmla="*/ 34925 h 352435"/>
              <a:gd name="connsiteX20" fmla="*/ 349250 w 354608"/>
              <a:gd name="connsiteY20" fmla="*/ 63500 h 352435"/>
              <a:gd name="connsiteX21" fmla="*/ 346075 w 354608"/>
              <a:gd name="connsiteY21" fmla="*/ 187325 h 352435"/>
              <a:gd name="connsiteX22" fmla="*/ 330200 w 354608"/>
              <a:gd name="connsiteY22" fmla="*/ 231775 h 352435"/>
              <a:gd name="connsiteX23" fmla="*/ 307975 w 354608"/>
              <a:gd name="connsiteY23" fmla="*/ 282575 h 352435"/>
              <a:gd name="connsiteX24" fmla="*/ 295275 w 354608"/>
              <a:gd name="connsiteY24" fmla="*/ 307975 h 352435"/>
              <a:gd name="connsiteX25" fmla="*/ 282575 w 354608"/>
              <a:gd name="connsiteY25" fmla="*/ 320675 h 352435"/>
              <a:gd name="connsiteX26" fmla="*/ 279400 w 354608"/>
              <a:gd name="connsiteY26" fmla="*/ 330200 h 352435"/>
              <a:gd name="connsiteX27" fmla="*/ 257175 w 354608"/>
              <a:gd name="connsiteY27" fmla="*/ 333375 h 352435"/>
              <a:gd name="connsiteX28" fmla="*/ 209550 w 354608"/>
              <a:gd name="connsiteY28" fmla="*/ 352425 h 35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4608" h="352435">
                <a:moveTo>
                  <a:pt x="209550" y="352425"/>
                </a:moveTo>
                <a:cubicBezTo>
                  <a:pt x="190500" y="351896"/>
                  <a:pt x="163484" y="341340"/>
                  <a:pt x="142875" y="330200"/>
                </a:cubicBezTo>
                <a:cubicBezTo>
                  <a:pt x="105841" y="310181"/>
                  <a:pt x="83708" y="280599"/>
                  <a:pt x="60325" y="247650"/>
                </a:cubicBezTo>
                <a:cubicBezTo>
                  <a:pt x="47074" y="228979"/>
                  <a:pt x="34925" y="209550"/>
                  <a:pt x="22225" y="190500"/>
                </a:cubicBezTo>
                <a:cubicBezTo>
                  <a:pt x="13662" y="156250"/>
                  <a:pt x="9221" y="141052"/>
                  <a:pt x="3175" y="104775"/>
                </a:cubicBezTo>
                <a:cubicBezTo>
                  <a:pt x="1599" y="95322"/>
                  <a:pt x="1058" y="85725"/>
                  <a:pt x="0" y="76200"/>
                </a:cubicBezTo>
                <a:cubicBezTo>
                  <a:pt x="2117" y="63500"/>
                  <a:pt x="905" y="49767"/>
                  <a:pt x="6350" y="38100"/>
                </a:cubicBezTo>
                <a:cubicBezTo>
                  <a:pt x="8960" y="32508"/>
                  <a:pt x="16807" y="31530"/>
                  <a:pt x="22225" y="28575"/>
                </a:cubicBezTo>
                <a:cubicBezTo>
                  <a:pt x="42960" y="17265"/>
                  <a:pt x="36701" y="19965"/>
                  <a:pt x="57150" y="15875"/>
                </a:cubicBezTo>
                <a:cubicBezTo>
                  <a:pt x="88393" y="21082"/>
                  <a:pt x="112523" y="21337"/>
                  <a:pt x="139700" y="34925"/>
                </a:cubicBezTo>
                <a:cubicBezTo>
                  <a:pt x="144433" y="37292"/>
                  <a:pt x="148840" y="40534"/>
                  <a:pt x="152400" y="44450"/>
                </a:cubicBezTo>
                <a:cubicBezTo>
                  <a:pt x="159519" y="52281"/>
                  <a:pt x="165100" y="61383"/>
                  <a:pt x="171450" y="69850"/>
                </a:cubicBezTo>
                <a:cubicBezTo>
                  <a:pt x="173567" y="77258"/>
                  <a:pt x="174058" y="85340"/>
                  <a:pt x="177800" y="92075"/>
                </a:cubicBezTo>
                <a:cubicBezTo>
                  <a:pt x="179653" y="95411"/>
                  <a:pt x="185362" y="101697"/>
                  <a:pt x="187325" y="98425"/>
                </a:cubicBezTo>
                <a:cubicBezTo>
                  <a:pt x="194060" y="87200"/>
                  <a:pt x="190996" y="72034"/>
                  <a:pt x="196850" y="60325"/>
                </a:cubicBezTo>
                <a:cubicBezTo>
                  <a:pt x="201083" y="51858"/>
                  <a:pt x="203952" y="42558"/>
                  <a:pt x="209550" y="34925"/>
                </a:cubicBezTo>
                <a:cubicBezTo>
                  <a:pt x="215746" y="26476"/>
                  <a:pt x="222891" y="18253"/>
                  <a:pt x="231775" y="12700"/>
                </a:cubicBezTo>
                <a:cubicBezTo>
                  <a:pt x="242346" y="6093"/>
                  <a:pt x="262933" y="2658"/>
                  <a:pt x="276225" y="0"/>
                </a:cubicBezTo>
                <a:cubicBezTo>
                  <a:pt x="293158" y="5292"/>
                  <a:pt x="311672" y="6986"/>
                  <a:pt x="327025" y="15875"/>
                </a:cubicBezTo>
                <a:cubicBezTo>
                  <a:pt x="333169" y="19432"/>
                  <a:pt x="333548" y="28492"/>
                  <a:pt x="336550" y="34925"/>
                </a:cubicBezTo>
                <a:cubicBezTo>
                  <a:pt x="340958" y="44370"/>
                  <a:pt x="345017" y="53975"/>
                  <a:pt x="349250" y="63500"/>
                </a:cubicBezTo>
                <a:cubicBezTo>
                  <a:pt x="356179" y="112006"/>
                  <a:pt x="357628" y="111407"/>
                  <a:pt x="346075" y="187325"/>
                </a:cubicBezTo>
                <a:cubicBezTo>
                  <a:pt x="343708" y="202879"/>
                  <a:pt x="336043" y="217167"/>
                  <a:pt x="330200" y="231775"/>
                </a:cubicBezTo>
                <a:cubicBezTo>
                  <a:pt x="323336" y="248936"/>
                  <a:pt x="316241" y="266043"/>
                  <a:pt x="307975" y="282575"/>
                </a:cubicBezTo>
                <a:cubicBezTo>
                  <a:pt x="303742" y="291042"/>
                  <a:pt x="300526" y="300099"/>
                  <a:pt x="295275" y="307975"/>
                </a:cubicBezTo>
                <a:cubicBezTo>
                  <a:pt x="291954" y="312956"/>
                  <a:pt x="286808" y="316442"/>
                  <a:pt x="282575" y="320675"/>
                </a:cubicBezTo>
                <a:cubicBezTo>
                  <a:pt x="281517" y="323850"/>
                  <a:pt x="281767" y="327833"/>
                  <a:pt x="279400" y="330200"/>
                </a:cubicBezTo>
                <a:cubicBezTo>
                  <a:pt x="260301" y="349299"/>
                  <a:pt x="273598" y="330090"/>
                  <a:pt x="257175" y="333375"/>
                </a:cubicBezTo>
                <a:cubicBezTo>
                  <a:pt x="254240" y="333962"/>
                  <a:pt x="228600" y="352954"/>
                  <a:pt x="209550" y="352425"/>
                </a:cubicBezTo>
                <a:close/>
              </a:path>
            </a:pathLst>
          </a:cu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141E0874-5EDF-A03C-CAC4-C7CD0BC607AB}"/>
              </a:ext>
            </a:extLst>
          </p:cNvPr>
          <p:cNvSpPr txBox="1"/>
          <p:nvPr/>
        </p:nvSpPr>
        <p:spPr>
          <a:xfrm>
            <a:off x="5893817" y="3724481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見出しのアイコン素材に</a:t>
            </a:r>
          </a:p>
        </p:txBody>
      </p: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B59039F9-36CA-9935-732A-51857B602E9C}"/>
              </a:ext>
            </a:extLst>
          </p:cNvPr>
          <p:cNvGrpSpPr/>
          <p:nvPr/>
        </p:nvGrpSpPr>
        <p:grpSpPr>
          <a:xfrm>
            <a:off x="6029248" y="4128364"/>
            <a:ext cx="714962" cy="990075"/>
            <a:chOff x="1400150" y="3363796"/>
            <a:chExt cx="1736589" cy="2404822"/>
          </a:xfrm>
        </p:grpSpPr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CBFDA2A2-4ED5-69B0-B4F3-BB23EC119745}"/>
                </a:ext>
              </a:extLst>
            </p:cNvPr>
            <p:cNvSpPr/>
            <p:nvPr/>
          </p:nvSpPr>
          <p:spPr>
            <a:xfrm rot="10800000">
              <a:off x="1830747" y="5160749"/>
              <a:ext cx="877020" cy="393479"/>
            </a:xfrm>
            <a:custGeom>
              <a:avLst/>
              <a:gdLst>
                <a:gd name="connsiteX0" fmla="*/ 877020 w 877020"/>
                <a:gd name="connsiteY0" fmla="*/ 393479 h 393479"/>
                <a:gd name="connsiteX1" fmla="*/ 0 w 877020"/>
                <a:gd name="connsiteY1" fmla="*/ 393479 h 393479"/>
                <a:gd name="connsiteX2" fmla="*/ 70307 w 877020"/>
                <a:gd name="connsiteY2" fmla="*/ 0 h 393479"/>
                <a:gd name="connsiteX3" fmla="*/ 78191 w 877020"/>
                <a:gd name="connsiteY3" fmla="*/ 0 h 393479"/>
                <a:gd name="connsiteX4" fmla="*/ 102850 w 877020"/>
                <a:gd name="connsiteY4" fmla="*/ 24659 h 393479"/>
                <a:gd name="connsiteX5" fmla="*/ 46269 w 877020"/>
                <a:gd name="connsiteY5" fmla="*/ 341321 h 393479"/>
                <a:gd name="connsiteX6" fmla="*/ 830751 w 877020"/>
                <a:gd name="connsiteY6" fmla="*/ 341321 h 393479"/>
                <a:gd name="connsiteX7" fmla="*/ 774265 w 877020"/>
                <a:gd name="connsiteY7" fmla="*/ 25187 h 393479"/>
                <a:gd name="connsiteX8" fmla="*/ 799451 w 877020"/>
                <a:gd name="connsiteY8" fmla="*/ 0 h 393479"/>
                <a:gd name="connsiteX9" fmla="*/ 806713 w 877020"/>
                <a:gd name="connsiteY9" fmla="*/ 0 h 393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020" h="393479">
                  <a:moveTo>
                    <a:pt x="877020" y="393479"/>
                  </a:moveTo>
                  <a:lnTo>
                    <a:pt x="0" y="393479"/>
                  </a:lnTo>
                  <a:lnTo>
                    <a:pt x="70307" y="0"/>
                  </a:lnTo>
                  <a:lnTo>
                    <a:pt x="78191" y="0"/>
                  </a:lnTo>
                  <a:lnTo>
                    <a:pt x="102850" y="24659"/>
                  </a:lnTo>
                  <a:lnTo>
                    <a:pt x="46269" y="341321"/>
                  </a:lnTo>
                  <a:lnTo>
                    <a:pt x="830751" y="341321"/>
                  </a:lnTo>
                  <a:lnTo>
                    <a:pt x="774265" y="25187"/>
                  </a:lnTo>
                  <a:lnTo>
                    <a:pt x="799451" y="0"/>
                  </a:lnTo>
                  <a:lnTo>
                    <a:pt x="806713" y="0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7F6306B2-7BE5-EAB0-B47A-4A18AA361D9F}"/>
                </a:ext>
              </a:extLst>
            </p:cNvPr>
            <p:cNvSpPr/>
            <p:nvPr/>
          </p:nvSpPr>
          <p:spPr>
            <a:xfrm rot="10800000">
              <a:off x="1701292" y="5019980"/>
              <a:ext cx="1135930" cy="534248"/>
            </a:xfrm>
            <a:custGeom>
              <a:avLst/>
              <a:gdLst>
                <a:gd name="connsiteX0" fmla="*/ 1135930 w 1135930"/>
                <a:gd name="connsiteY0" fmla="*/ 534248 h 534248"/>
                <a:gd name="connsiteX1" fmla="*/ 0 w 1135930"/>
                <a:gd name="connsiteY1" fmla="*/ 534248 h 534248"/>
                <a:gd name="connsiteX2" fmla="*/ 95459 w 1135930"/>
                <a:gd name="connsiteY2" fmla="*/ 0 h 534248"/>
                <a:gd name="connsiteX3" fmla="*/ 199762 w 1135930"/>
                <a:gd name="connsiteY3" fmla="*/ 0 h 534248"/>
                <a:gd name="connsiteX4" fmla="*/ 129455 w 1135930"/>
                <a:gd name="connsiteY4" fmla="*/ 393479 h 534248"/>
                <a:gd name="connsiteX5" fmla="*/ 1006475 w 1135930"/>
                <a:gd name="connsiteY5" fmla="*/ 393479 h 534248"/>
                <a:gd name="connsiteX6" fmla="*/ 936168 w 1135930"/>
                <a:gd name="connsiteY6" fmla="*/ 0 h 534248"/>
                <a:gd name="connsiteX7" fmla="*/ 1040471 w 1135930"/>
                <a:gd name="connsiteY7" fmla="*/ 0 h 534248"/>
                <a:gd name="connsiteX8" fmla="*/ 1135930 w 1135930"/>
                <a:gd name="connsiteY8" fmla="*/ 534248 h 53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5930" h="534248">
                  <a:moveTo>
                    <a:pt x="1135930" y="534248"/>
                  </a:moveTo>
                  <a:lnTo>
                    <a:pt x="0" y="534248"/>
                  </a:lnTo>
                  <a:lnTo>
                    <a:pt x="95459" y="0"/>
                  </a:lnTo>
                  <a:lnTo>
                    <a:pt x="199762" y="0"/>
                  </a:lnTo>
                  <a:lnTo>
                    <a:pt x="129455" y="393479"/>
                  </a:lnTo>
                  <a:lnTo>
                    <a:pt x="1006475" y="393479"/>
                  </a:lnTo>
                  <a:lnTo>
                    <a:pt x="936168" y="0"/>
                  </a:lnTo>
                  <a:lnTo>
                    <a:pt x="1040471" y="0"/>
                  </a:lnTo>
                  <a:lnTo>
                    <a:pt x="1135930" y="534248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C3CE35F5-81C2-DC27-0F21-6E64A85E64B4}"/>
                </a:ext>
              </a:extLst>
            </p:cNvPr>
            <p:cNvGrpSpPr/>
            <p:nvPr/>
          </p:nvGrpSpPr>
          <p:grpSpPr>
            <a:xfrm>
              <a:off x="1505220" y="4143164"/>
              <a:ext cx="1528074" cy="1625454"/>
              <a:chOff x="6397886" y="1558900"/>
              <a:chExt cx="1689298" cy="1796953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6EC1CB3A-DDFB-BA0A-6C93-8C39EF1C1ED0}"/>
                  </a:ext>
                </a:extLst>
              </p:cNvPr>
              <p:cNvSpPr/>
              <p:nvPr/>
            </p:nvSpPr>
            <p:spPr>
              <a:xfrm>
                <a:off x="6520114" y="1844755"/>
                <a:ext cx="1444845" cy="1511098"/>
              </a:xfrm>
              <a:custGeom>
                <a:avLst/>
                <a:gdLst>
                  <a:gd name="connsiteX0" fmla="*/ 266484 w 1444845"/>
                  <a:gd name="connsiteY0" fmla="*/ 0 h 1511098"/>
                  <a:gd name="connsiteX1" fmla="*/ 1178360 w 1444845"/>
                  <a:gd name="connsiteY1" fmla="*/ 0 h 1511098"/>
                  <a:gd name="connsiteX2" fmla="*/ 1444845 w 1444845"/>
                  <a:gd name="connsiteY2" fmla="*/ 1511098 h 1511098"/>
                  <a:gd name="connsiteX3" fmla="*/ 1442968 w 1444845"/>
                  <a:gd name="connsiteY3" fmla="*/ 1511098 h 1511098"/>
                  <a:gd name="connsiteX4" fmla="*/ 1376726 w 1444845"/>
                  <a:gd name="connsiteY4" fmla="*/ 1472853 h 1511098"/>
                  <a:gd name="connsiteX5" fmla="*/ 1143999 w 1444845"/>
                  <a:gd name="connsiteY5" fmla="*/ 153186 h 1511098"/>
                  <a:gd name="connsiteX6" fmla="*/ 300847 w 1444845"/>
                  <a:gd name="connsiteY6" fmla="*/ 153186 h 1511098"/>
                  <a:gd name="connsiteX7" fmla="*/ 67141 w 1444845"/>
                  <a:gd name="connsiteY7" fmla="*/ 1478416 h 1511098"/>
                  <a:gd name="connsiteX8" fmla="*/ 10534 w 1444845"/>
                  <a:gd name="connsiteY8" fmla="*/ 1511098 h 1511098"/>
                  <a:gd name="connsiteX9" fmla="*/ 0 w 1444845"/>
                  <a:gd name="connsiteY9" fmla="*/ 1511098 h 1511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44845" h="1511098">
                    <a:moveTo>
                      <a:pt x="266484" y="0"/>
                    </a:moveTo>
                    <a:lnTo>
                      <a:pt x="1178360" y="0"/>
                    </a:lnTo>
                    <a:lnTo>
                      <a:pt x="1444845" y="1511098"/>
                    </a:lnTo>
                    <a:lnTo>
                      <a:pt x="1442968" y="1511098"/>
                    </a:lnTo>
                    <a:lnTo>
                      <a:pt x="1376726" y="1472853"/>
                    </a:lnTo>
                    <a:lnTo>
                      <a:pt x="1143999" y="153186"/>
                    </a:lnTo>
                    <a:lnTo>
                      <a:pt x="300847" y="153186"/>
                    </a:lnTo>
                    <a:lnTo>
                      <a:pt x="67141" y="1478416"/>
                    </a:lnTo>
                    <a:lnTo>
                      <a:pt x="10534" y="1511098"/>
                    </a:lnTo>
                    <a:lnTo>
                      <a:pt x="0" y="1511098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BB6AC35-1ED7-841A-8CB0-083A21D22828}"/>
                  </a:ext>
                </a:extLst>
              </p:cNvPr>
              <p:cNvSpPr/>
              <p:nvPr/>
            </p:nvSpPr>
            <p:spPr>
              <a:xfrm>
                <a:off x="6397886" y="1558900"/>
                <a:ext cx="1689298" cy="1796953"/>
              </a:xfrm>
              <a:custGeom>
                <a:avLst/>
                <a:gdLst>
                  <a:gd name="connsiteX0" fmla="*/ 316895 w 1689298"/>
                  <a:gd name="connsiteY0" fmla="*/ 0 h 1796953"/>
                  <a:gd name="connsiteX1" fmla="*/ 1372403 w 1689298"/>
                  <a:gd name="connsiteY1" fmla="*/ 0 h 1796953"/>
                  <a:gd name="connsiteX2" fmla="*/ 1689298 w 1689298"/>
                  <a:gd name="connsiteY2" fmla="*/ 1796953 h 1796953"/>
                  <a:gd name="connsiteX3" fmla="*/ 1567072 w 1689298"/>
                  <a:gd name="connsiteY3" fmla="*/ 1796953 h 1796953"/>
                  <a:gd name="connsiteX4" fmla="*/ 1300587 w 1689298"/>
                  <a:gd name="connsiteY4" fmla="*/ 285855 h 1796953"/>
                  <a:gd name="connsiteX5" fmla="*/ 388711 w 1689298"/>
                  <a:gd name="connsiteY5" fmla="*/ 285855 h 1796953"/>
                  <a:gd name="connsiteX6" fmla="*/ 122227 w 1689298"/>
                  <a:gd name="connsiteY6" fmla="*/ 1796953 h 1796953"/>
                  <a:gd name="connsiteX7" fmla="*/ 0 w 1689298"/>
                  <a:gd name="connsiteY7" fmla="*/ 1796953 h 1796953"/>
                  <a:gd name="connsiteX8" fmla="*/ 316895 w 1689298"/>
                  <a:gd name="connsiteY8" fmla="*/ 0 h 179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9298" h="1796953">
                    <a:moveTo>
                      <a:pt x="316895" y="0"/>
                    </a:moveTo>
                    <a:lnTo>
                      <a:pt x="1372403" y="0"/>
                    </a:lnTo>
                    <a:lnTo>
                      <a:pt x="1689298" y="1796953"/>
                    </a:lnTo>
                    <a:lnTo>
                      <a:pt x="1567072" y="1796953"/>
                    </a:lnTo>
                    <a:lnTo>
                      <a:pt x="1300587" y="285855"/>
                    </a:lnTo>
                    <a:lnTo>
                      <a:pt x="388711" y="285855"/>
                    </a:lnTo>
                    <a:lnTo>
                      <a:pt x="122227" y="1796953"/>
                    </a:lnTo>
                    <a:lnTo>
                      <a:pt x="0" y="1796953"/>
                    </a:lnTo>
                    <a:lnTo>
                      <a:pt x="316895" y="0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71" name="台形 270">
              <a:extLst>
                <a:ext uri="{FF2B5EF4-FFF2-40B4-BE49-F238E27FC236}">
                  <a16:creationId xmlns:a16="http://schemas.microsoft.com/office/drawing/2014/main" id="{B697E522-50CA-A514-5FC5-17FFBCE30B9E}"/>
                </a:ext>
              </a:extLst>
            </p:cNvPr>
            <p:cNvSpPr/>
            <p:nvPr/>
          </p:nvSpPr>
          <p:spPr>
            <a:xfrm>
              <a:off x="1424608" y="3363796"/>
              <a:ext cx="1689298" cy="1839143"/>
            </a:xfrm>
            <a:prstGeom prst="trapezoid">
              <a:avLst>
                <a:gd name="adj" fmla="val 4381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rgbClr val="003300"/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台形 271">
              <a:extLst>
                <a:ext uri="{FF2B5EF4-FFF2-40B4-BE49-F238E27FC236}">
                  <a16:creationId xmlns:a16="http://schemas.microsoft.com/office/drawing/2014/main" id="{E4EF758E-26F6-D697-E8B5-8D6BEE875BBC}"/>
                </a:ext>
              </a:extLst>
            </p:cNvPr>
            <p:cNvSpPr/>
            <p:nvPr/>
          </p:nvSpPr>
          <p:spPr>
            <a:xfrm flipV="1">
              <a:off x="1400150" y="5171390"/>
              <a:ext cx="1736589" cy="66734"/>
            </a:xfrm>
            <a:prstGeom prst="trapezoid">
              <a:avLst>
                <a:gd name="adj" fmla="val 6299"/>
              </a:avLst>
            </a:pr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台形 272">
              <a:extLst>
                <a:ext uri="{FF2B5EF4-FFF2-40B4-BE49-F238E27FC236}">
                  <a16:creationId xmlns:a16="http://schemas.microsoft.com/office/drawing/2014/main" id="{26EE6D59-7896-CB0A-108A-A75CA96481AE}"/>
                </a:ext>
              </a:extLst>
            </p:cNvPr>
            <p:cNvSpPr/>
            <p:nvPr/>
          </p:nvSpPr>
          <p:spPr>
            <a:xfrm>
              <a:off x="1679858" y="5404972"/>
              <a:ext cx="1174034" cy="90159"/>
            </a:xfrm>
            <a:prstGeom prst="trapezoid">
              <a:avLst>
                <a:gd name="adj" fmla="val 17076"/>
              </a:avLst>
            </a:pr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11381667-1EA2-EC0C-0F40-8A6E04ADFC1B}"/>
              </a:ext>
            </a:extLst>
          </p:cNvPr>
          <p:cNvSpPr txBox="1"/>
          <p:nvPr/>
        </p:nvSpPr>
        <p:spPr>
          <a:xfrm>
            <a:off x="6098148" y="4438659"/>
            <a:ext cx="596031" cy="1682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営業案内</a:t>
            </a:r>
          </a:p>
        </p:txBody>
      </p: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918E9582-17D0-1A53-4733-3058F290544A}"/>
              </a:ext>
            </a:extLst>
          </p:cNvPr>
          <p:cNvGrpSpPr/>
          <p:nvPr/>
        </p:nvGrpSpPr>
        <p:grpSpPr>
          <a:xfrm>
            <a:off x="6898467" y="4128364"/>
            <a:ext cx="714962" cy="990075"/>
            <a:chOff x="1400150" y="3363796"/>
            <a:chExt cx="1736589" cy="2404822"/>
          </a:xfrm>
        </p:grpSpPr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C34822B5-200C-4FD4-8C1B-EBD3CCBA3EDA}"/>
                </a:ext>
              </a:extLst>
            </p:cNvPr>
            <p:cNvSpPr/>
            <p:nvPr/>
          </p:nvSpPr>
          <p:spPr>
            <a:xfrm rot="10800000">
              <a:off x="1830747" y="5160749"/>
              <a:ext cx="877020" cy="393479"/>
            </a:xfrm>
            <a:custGeom>
              <a:avLst/>
              <a:gdLst>
                <a:gd name="connsiteX0" fmla="*/ 877020 w 877020"/>
                <a:gd name="connsiteY0" fmla="*/ 393479 h 393479"/>
                <a:gd name="connsiteX1" fmla="*/ 0 w 877020"/>
                <a:gd name="connsiteY1" fmla="*/ 393479 h 393479"/>
                <a:gd name="connsiteX2" fmla="*/ 70307 w 877020"/>
                <a:gd name="connsiteY2" fmla="*/ 0 h 393479"/>
                <a:gd name="connsiteX3" fmla="*/ 78191 w 877020"/>
                <a:gd name="connsiteY3" fmla="*/ 0 h 393479"/>
                <a:gd name="connsiteX4" fmla="*/ 102850 w 877020"/>
                <a:gd name="connsiteY4" fmla="*/ 24659 h 393479"/>
                <a:gd name="connsiteX5" fmla="*/ 46269 w 877020"/>
                <a:gd name="connsiteY5" fmla="*/ 341321 h 393479"/>
                <a:gd name="connsiteX6" fmla="*/ 830751 w 877020"/>
                <a:gd name="connsiteY6" fmla="*/ 341321 h 393479"/>
                <a:gd name="connsiteX7" fmla="*/ 774265 w 877020"/>
                <a:gd name="connsiteY7" fmla="*/ 25187 h 393479"/>
                <a:gd name="connsiteX8" fmla="*/ 799451 w 877020"/>
                <a:gd name="connsiteY8" fmla="*/ 0 h 393479"/>
                <a:gd name="connsiteX9" fmla="*/ 806713 w 877020"/>
                <a:gd name="connsiteY9" fmla="*/ 0 h 393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020" h="393479">
                  <a:moveTo>
                    <a:pt x="877020" y="393479"/>
                  </a:moveTo>
                  <a:lnTo>
                    <a:pt x="0" y="393479"/>
                  </a:lnTo>
                  <a:lnTo>
                    <a:pt x="70307" y="0"/>
                  </a:lnTo>
                  <a:lnTo>
                    <a:pt x="78191" y="0"/>
                  </a:lnTo>
                  <a:lnTo>
                    <a:pt x="102850" y="24659"/>
                  </a:lnTo>
                  <a:lnTo>
                    <a:pt x="46269" y="341321"/>
                  </a:lnTo>
                  <a:lnTo>
                    <a:pt x="830751" y="341321"/>
                  </a:lnTo>
                  <a:lnTo>
                    <a:pt x="774265" y="25187"/>
                  </a:lnTo>
                  <a:lnTo>
                    <a:pt x="799451" y="0"/>
                  </a:lnTo>
                  <a:lnTo>
                    <a:pt x="806713" y="0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1CB5413A-923C-21BF-4EDD-9BE08A004CF3}"/>
                </a:ext>
              </a:extLst>
            </p:cNvPr>
            <p:cNvSpPr/>
            <p:nvPr/>
          </p:nvSpPr>
          <p:spPr>
            <a:xfrm rot="10800000">
              <a:off x="1701292" y="5019980"/>
              <a:ext cx="1135930" cy="534248"/>
            </a:xfrm>
            <a:custGeom>
              <a:avLst/>
              <a:gdLst>
                <a:gd name="connsiteX0" fmla="*/ 1135930 w 1135930"/>
                <a:gd name="connsiteY0" fmla="*/ 534248 h 534248"/>
                <a:gd name="connsiteX1" fmla="*/ 0 w 1135930"/>
                <a:gd name="connsiteY1" fmla="*/ 534248 h 534248"/>
                <a:gd name="connsiteX2" fmla="*/ 95459 w 1135930"/>
                <a:gd name="connsiteY2" fmla="*/ 0 h 534248"/>
                <a:gd name="connsiteX3" fmla="*/ 199762 w 1135930"/>
                <a:gd name="connsiteY3" fmla="*/ 0 h 534248"/>
                <a:gd name="connsiteX4" fmla="*/ 129455 w 1135930"/>
                <a:gd name="connsiteY4" fmla="*/ 393479 h 534248"/>
                <a:gd name="connsiteX5" fmla="*/ 1006475 w 1135930"/>
                <a:gd name="connsiteY5" fmla="*/ 393479 h 534248"/>
                <a:gd name="connsiteX6" fmla="*/ 936168 w 1135930"/>
                <a:gd name="connsiteY6" fmla="*/ 0 h 534248"/>
                <a:gd name="connsiteX7" fmla="*/ 1040471 w 1135930"/>
                <a:gd name="connsiteY7" fmla="*/ 0 h 534248"/>
                <a:gd name="connsiteX8" fmla="*/ 1135930 w 1135930"/>
                <a:gd name="connsiteY8" fmla="*/ 534248 h 53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5930" h="534248">
                  <a:moveTo>
                    <a:pt x="1135930" y="534248"/>
                  </a:moveTo>
                  <a:lnTo>
                    <a:pt x="0" y="534248"/>
                  </a:lnTo>
                  <a:lnTo>
                    <a:pt x="95459" y="0"/>
                  </a:lnTo>
                  <a:lnTo>
                    <a:pt x="199762" y="0"/>
                  </a:lnTo>
                  <a:lnTo>
                    <a:pt x="129455" y="393479"/>
                  </a:lnTo>
                  <a:lnTo>
                    <a:pt x="1006475" y="393479"/>
                  </a:lnTo>
                  <a:lnTo>
                    <a:pt x="936168" y="0"/>
                  </a:lnTo>
                  <a:lnTo>
                    <a:pt x="1040471" y="0"/>
                  </a:lnTo>
                  <a:lnTo>
                    <a:pt x="1135930" y="534248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A8ED797D-8208-482F-59CA-BE4D3A646254}"/>
                </a:ext>
              </a:extLst>
            </p:cNvPr>
            <p:cNvGrpSpPr/>
            <p:nvPr/>
          </p:nvGrpSpPr>
          <p:grpSpPr>
            <a:xfrm>
              <a:off x="1505220" y="4143164"/>
              <a:ext cx="1528074" cy="1625454"/>
              <a:chOff x="6397886" y="1558900"/>
              <a:chExt cx="1689298" cy="1796953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00090397-25D6-38F0-86C8-0B58254852DA}"/>
                  </a:ext>
                </a:extLst>
              </p:cNvPr>
              <p:cNvSpPr/>
              <p:nvPr/>
            </p:nvSpPr>
            <p:spPr>
              <a:xfrm>
                <a:off x="6520114" y="1844755"/>
                <a:ext cx="1444845" cy="1511098"/>
              </a:xfrm>
              <a:custGeom>
                <a:avLst/>
                <a:gdLst>
                  <a:gd name="connsiteX0" fmla="*/ 266484 w 1444845"/>
                  <a:gd name="connsiteY0" fmla="*/ 0 h 1511098"/>
                  <a:gd name="connsiteX1" fmla="*/ 1178360 w 1444845"/>
                  <a:gd name="connsiteY1" fmla="*/ 0 h 1511098"/>
                  <a:gd name="connsiteX2" fmla="*/ 1444845 w 1444845"/>
                  <a:gd name="connsiteY2" fmla="*/ 1511098 h 1511098"/>
                  <a:gd name="connsiteX3" fmla="*/ 1442968 w 1444845"/>
                  <a:gd name="connsiteY3" fmla="*/ 1511098 h 1511098"/>
                  <a:gd name="connsiteX4" fmla="*/ 1376726 w 1444845"/>
                  <a:gd name="connsiteY4" fmla="*/ 1472853 h 1511098"/>
                  <a:gd name="connsiteX5" fmla="*/ 1143999 w 1444845"/>
                  <a:gd name="connsiteY5" fmla="*/ 153186 h 1511098"/>
                  <a:gd name="connsiteX6" fmla="*/ 300847 w 1444845"/>
                  <a:gd name="connsiteY6" fmla="*/ 153186 h 1511098"/>
                  <a:gd name="connsiteX7" fmla="*/ 67141 w 1444845"/>
                  <a:gd name="connsiteY7" fmla="*/ 1478416 h 1511098"/>
                  <a:gd name="connsiteX8" fmla="*/ 10534 w 1444845"/>
                  <a:gd name="connsiteY8" fmla="*/ 1511098 h 1511098"/>
                  <a:gd name="connsiteX9" fmla="*/ 0 w 1444845"/>
                  <a:gd name="connsiteY9" fmla="*/ 1511098 h 1511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44845" h="1511098">
                    <a:moveTo>
                      <a:pt x="266484" y="0"/>
                    </a:moveTo>
                    <a:lnTo>
                      <a:pt x="1178360" y="0"/>
                    </a:lnTo>
                    <a:lnTo>
                      <a:pt x="1444845" y="1511098"/>
                    </a:lnTo>
                    <a:lnTo>
                      <a:pt x="1442968" y="1511098"/>
                    </a:lnTo>
                    <a:lnTo>
                      <a:pt x="1376726" y="1472853"/>
                    </a:lnTo>
                    <a:lnTo>
                      <a:pt x="1143999" y="153186"/>
                    </a:lnTo>
                    <a:lnTo>
                      <a:pt x="300847" y="153186"/>
                    </a:lnTo>
                    <a:lnTo>
                      <a:pt x="67141" y="1478416"/>
                    </a:lnTo>
                    <a:lnTo>
                      <a:pt x="10534" y="1511098"/>
                    </a:lnTo>
                    <a:lnTo>
                      <a:pt x="0" y="1511098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E369C73C-5F3B-4B11-EDA1-57A272C12270}"/>
                  </a:ext>
                </a:extLst>
              </p:cNvPr>
              <p:cNvSpPr/>
              <p:nvPr/>
            </p:nvSpPr>
            <p:spPr>
              <a:xfrm>
                <a:off x="6397886" y="1558900"/>
                <a:ext cx="1689298" cy="1796953"/>
              </a:xfrm>
              <a:custGeom>
                <a:avLst/>
                <a:gdLst>
                  <a:gd name="connsiteX0" fmla="*/ 316895 w 1689298"/>
                  <a:gd name="connsiteY0" fmla="*/ 0 h 1796953"/>
                  <a:gd name="connsiteX1" fmla="*/ 1372403 w 1689298"/>
                  <a:gd name="connsiteY1" fmla="*/ 0 h 1796953"/>
                  <a:gd name="connsiteX2" fmla="*/ 1689298 w 1689298"/>
                  <a:gd name="connsiteY2" fmla="*/ 1796953 h 1796953"/>
                  <a:gd name="connsiteX3" fmla="*/ 1567072 w 1689298"/>
                  <a:gd name="connsiteY3" fmla="*/ 1796953 h 1796953"/>
                  <a:gd name="connsiteX4" fmla="*/ 1300587 w 1689298"/>
                  <a:gd name="connsiteY4" fmla="*/ 285855 h 1796953"/>
                  <a:gd name="connsiteX5" fmla="*/ 388711 w 1689298"/>
                  <a:gd name="connsiteY5" fmla="*/ 285855 h 1796953"/>
                  <a:gd name="connsiteX6" fmla="*/ 122227 w 1689298"/>
                  <a:gd name="connsiteY6" fmla="*/ 1796953 h 1796953"/>
                  <a:gd name="connsiteX7" fmla="*/ 0 w 1689298"/>
                  <a:gd name="connsiteY7" fmla="*/ 1796953 h 1796953"/>
                  <a:gd name="connsiteX8" fmla="*/ 316895 w 1689298"/>
                  <a:gd name="connsiteY8" fmla="*/ 0 h 179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9298" h="1796953">
                    <a:moveTo>
                      <a:pt x="316895" y="0"/>
                    </a:moveTo>
                    <a:lnTo>
                      <a:pt x="1372403" y="0"/>
                    </a:lnTo>
                    <a:lnTo>
                      <a:pt x="1689298" y="1796953"/>
                    </a:lnTo>
                    <a:lnTo>
                      <a:pt x="1567072" y="1796953"/>
                    </a:lnTo>
                    <a:lnTo>
                      <a:pt x="1300587" y="285855"/>
                    </a:lnTo>
                    <a:lnTo>
                      <a:pt x="388711" y="285855"/>
                    </a:lnTo>
                    <a:lnTo>
                      <a:pt x="122227" y="1796953"/>
                    </a:lnTo>
                    <a:lnTo>
                      <a:pt x="0" y="1796953"/>
                    </a:lnTo>
                    <a:lnTo>
                      <a:pt x="316895" y="0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81" name="台形 280">
              <a:extLst>
                <a:ext uri="{FF2B5EF4-FFF2-40B4-BE49-F238E27FC236}">
                  <a16:creationId xmlns:a16="http://schemas.microsoft.com/office/drawing/2014/main" id="{F36903A9-9CE7-A5A9-0DFA-924989F84465}"/>
                </a:ext>
              </a:extLst>
            </p:cNvPr>
            <p:cNvSpPr/>
            <p:nvPr/>
          </p:nvSpPr>
          <p:spPr>
            <a:xfrm>
              <a:off x="1424608" y="3363796"/>
              <a:ext cx="1689298" cy="1839143"/>
            </a:xfrm>
            <a:prstGeom prst="trapezoid">
              <a:avLst>
                <a:gd name="adj" fmla="val 4381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rgbClr val="003300"/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台形 281">
              <a:extLst>
                <a:ext uri="{FF2B5EF4-FFF2-40B4-BE49-F238E27FC236}">
                  <a16:creationId xmlns:a16="http://schemas.microsoft.com/office/drawing/2014/main" id="{BA1F4329-EDFC-961D-647F-7B140D13E6A4}"/>
                </a:ext>
              </a:extLst>
            </p:cNvPr>
            <p:cNvSpPr/>
            <p:nvPr/>
          </p:nvSpPr>
          <p:spPr>
            <a:xfrm flipV="1">
              <a:off x="1400150" y="5171390"/>
              <a:ext cx="1736589" cy="66734"/>
            </a:xfrm>
            <a:prstGeom prst="trapezoid">
              <a:avLst>
                <a:gd name="adj" fmla="val 6299"/>
              </a:avLst>
            </a:pr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台形 282">
              <a:extLst>
                <a:ext uri="{FF2B5EF4-FFF2-40B4-BE49-F238E27FC236}">
                  <a16:creationId xmlns:a16="http://schemas.microsoft.com/office/drawing/2014/main" id="{6D444DDD-B56A-8EE9-036C-2D501E48765D}"/>
                </a:ext>
              </a:extLst>
            </p:cNvPr>
            <p:cNvSpPr/>
            <p:nvPr/>
          </p:nvSpPr>
          <p:spPr>
            <a:xfrm>
              <a:off x="1679858" y="5404972"/>
              <a:ext cx="1174034" cy="90159"/>
            </a:xfrm>
            <a:prstGeom prst="trapezoid">
              <a:avLst>
                <a:gd name="adj" fmla="val 17076"/>
              </a:avLst>
            </a:pr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1188E24F-235B-5A8F-E201-ED6B17BE4D65}"/>
              </a:ext>
            </a:extLst>
          </p:cNvPr>
          <p:cNvSpPr txBox="1"/>
          <p:nvPr/>
        </p:nvSpPr>
        <p:spPr>
          <a:xfrm>
            <a:off x="7020642" y="4438659"/>
            <a:ext cx="489483" cy="1682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MENU</a:t>
            </a:r>
            <a:endParaRPr kumimoji="1"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F069D394-5D94-2CE1-328A-620B6F087DBB}"/>
              </a:ext>
            </a:extLst>
          </p:cNvPr>
          <p:cNvGrpSpPr/>
          <p:nvPr/>
        </p:nvGrpSpPr>
        <p:grpSpPr>
          <a:xfrm>
            <a:off x="7763383" y="4128364"/>
            <a:ext cx="714962" cy="990075"/>
            <a:chOff x="1400150" y="3363796"/>
            <a:chExt cx="1736589" cy="2404822"/>
          </a:xfrm>
        </p:grpSpPr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EA58D822-5F1B-E80E-B3BA-836C26E6E739}"/>
                </a:ext>
              </a:extLst>
            </p:cNvPr>
            <p:cNvSpPr/>
            <p:nvPr/>
          </p:nvSpPr>
          <p:spPr>
            <a:xfrm rot="10800000">
              <a:off x="1830747" y="5160749"/>
              <a:ext cx="877020" cy="393479"/>
            </a:xfrm>
            <a:custGeom>
              <a:avLst/>
              <a:gdLst>
                <a:gd name="connsiteX0" fmla="*/ 877020 w 877020"/>
                <a:gd name="connsiteY0" fmla="*/ 393479 h 393479"/>
                <a:gd name="connsiteX1" fmla="*/ 0 w 877020"/>
                <a:gd name="connsiteY1" fmla="*/ 393479 h 393479"/>
                <a:gd name="connsiteX2" fmla="*/ 70307 w 877020"/>
                <a:gd name="connsiteY2" fmla="*/ 0 h 393479"/>
                <a:gd name="connsiteX3" fmla="*/ 78191 w 877020"/>
                <a:gd name="connsiteY3" fmla="*/ 0 h 393479"/>
                <a:gd name="connsiteX4" fmla="*/ 102850 w 877020"/>
                <a:gd name="connsiteY4" fmla="*/ 24659 h 393479"/>
                <a:gd name="connsiteX5" fmla="*/ 46269 w 877020"/>
                <a:gd name="connsiteY5" fmla="*/ 341321 h 393479"/>
                <a:gd name="connsiteX6" fmla="*/ 830751 w 877020"/>
                <a:gd name="connsiteY6" fmla="*/ 341321 h 393479"/>
                <a:gd name="connsiteX7" fmla="*/ 774265 w 877020"/>
                <a:gd name="connsiteY7" fmla="*/ 25187 h 393479"/>
                <a:gd name="connsiteX8" fmla="*/ 799451 w 877020"/>
                <a:gd name="connsiteY8" fmla="*/ 0 h 393479"/>
                <a:gd name="connsiteX9" fmla="*/ 806713 w 877020"/>
                <a:gd name="connsiteY9" fmla="*/ 0 h 393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020" h="393479">
                  <a:moveTo>
                    <a:pt x="877020" y="393479"/>
                  </a:moveTo>
                  <a:lnTo>
                    <a:pt x="0" y="393479"/>
                  </a:lnTo>
                  <a:lnTo>
                    <a:pt x="70307" y="0"/>
                  </a:lnTo>
                  <a:lnTo>
                    <a:pt x="78191" y="0"/>
                  </a:lnTo>
                  <a:lnTo>
                    <a:pt x="102850" y="24659"/>
                  </a:lnTo>
                  <a:lnTo>
                    <a:pt x="46269" y="341321"/>
                  </a:lnTo>
                  <a:lnTo>
                    <a:pt x="830751" y="341321"/>
                  </a:lnTo>
                  <a:lnTo>
                    <a:pt x="774265" y="25187"/>
                  </a:lnTo>
                  <a:lnTo>
                    <a:pt x="799451" y="0"/>
                  </a:lnTo>
                  <a:lnTo>
                    <a:pt x="806713" y="0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FA3B43E8-D6E3-8E67-FA74-FB7FCC2DE97C}"/>
                </a:ext>
              </a:extLst>
            </p:cNvPr>
            <p:cNvSpPr/>
            <p:nvPr/>
          </p:nvSpPr>
          <p:spPr>
            <a:xfrm rot="10800000">
              <a:off x="1701292" y="5019980"/>
              <a:ext cx="1135930" cy="534248"/>
            </a:xfrm>
            <a:custGeom>
              <a:avLst/>
              <a:gdLst>
                <a:gd name="connsiteX0" fmla="*/ 1135930 w 1135930"/>
                <a:gd name="connsiteY0" fmla="*/ 534248 h 534248"/>
                <a:gd name="connsiteX1" fmla="*/ 0 w 1135930"/>
                <a:gd name="connsiteY1" fmla="*/ 534248 h 534248"/>
                <a:gd name="connsiteX2" fmla="*/ 95459 w 1135930"/>
                <a:gd name="connsiteY2" fmla="*/ 0 h 534248"/>
                <a:gd name="connsiteX3" fmla="*/ 199762 w 1135930"/>
                <a:gd name="connsiteY3" fmla="*/ 0 h 534248"/>
                <a:gd name="connsiteX4" fmla="*/ 129455 w 1135930"/>
                <a:gd name="connsiteY4" fmla="*/ 393479 h 534248"/>
                <a:gd name="connsiteX5" fmla="*/ 1006475 w 1135930"/>
                <a:gd name="connsiteY5" fmla="*/ 393479 h 534248"/>
                <a:gd name="connsiteX6" fmla="*/ 936168 w 1135930"/>
                <a:gd name="connsiteY6" fmla="*/ 0 h 534248"/>
                <a:gd name="connsiteX7" fmla="*/ 1040471 w 1135930"/>
                <a:gd name="connsiteY7" fmla="*/ 0 h 534248"/>
                <a:gd name="connsiteX8" fmla="*/ 1135930 w 1135930"/>
                <a:gd name="connsiteY8" fmla="*/ 534248 h 53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5930" h="534248">
                  <a:moveTo>
                    <a:pt x="1135930" y="534248"/>
                  </a:moveTo>
                  <a:lnTo>
                    <a:pt x="0" y="534248"/>
                  </a:lnTo>
                  <a:lnTo>
                    <a:pt x="95459" y="0"/>
                  </a:lnTo>
                  <a:lnTo>
                    <a:pt x="199762" y="0"/>
                  </a:lnTo>
                  <a:lnTo>
                    <a:pt x="129455" y="393479"/>
                  </a:lnTo>
                  <a:lnTo>
                    <a:pt x="1006475" y="393479"/>
                  </a:lnTo>
                  <a:lnTo>
                    <a:pt x="936168" y="0"/>
                  </a:lnTo>
                  <a:lnTo>
                    <a:pt x="1040471" y="0"/>
                  </a:lnTo>
                  <a:lnTo>
                    <a:pt x="1135930" y="534248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B3163552-DE29-C8DA-66BE-57E6B9D1490E}"/>
                </a:ext>
              </a:extLst>
            </p:cNvPr>
            <p:cNvGrpSpPr/>
            <p:nvPr/>
          </p:nvGrpSpPr>
          <p:grpSpPr>
            <a:xfrm>
              <a:off x="1505220" y="4143164"/>
              <a:ext cx="1528074" cy="1625454"/>
              <a:chOff x="6397886" y="1558900"/>
              <a:chExt cx="1689298" cy="1796953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11B7F0F9-E217-C0DA-7B5C-82A00BF77550}"/>
                  </a:ext>
                </a:extLst>
              </p:cNvPr>
              <p:cNvSpPr/>
              <p:nvPr/>
            </p:nvSpPr>
            <p:spPr>
              <a:xfrm>
                <a:off x="6520114" y="1844755"/>
                <a:ext cx="1444845" cy="1511098"/>
              </a:xfrm>
              <a:custGeom>
                <a:avLst/>
                <a:gdLst>
                  <a:gd name="connsiteX0" fmla="*/ 266484 w 1444845"/>
                  <a:gd name="connsiteY0" fmla="*/ 0 h 1511098"/>
                  <a:gd name="connsiteX1" fmla="*/ 1178360 w 1444845"/>
                  <a:gd name="connsiteY1" fmla="*/ 0 h 1511098"/>
                  <a:gd name="connsiteX2" fmla="*/ 1444845 w 1444845"/>
                  <a:gd name="connsiteY2" fmla="*/ 1511098 h 1511098"/>
                  <a:gd name="connsiteX3" fmla="*/ 1442968 w 1444845"/>
                  <a:gd name="connsiteY3" fmla="*/ 1511098 h 1511098"/>
                  <a:gd name="connsiteX4" fmla="*/ 1376726 w 1444845"/>
                  <a:gd name="connsiteY4" fmla="*/ 1472853 h 1511098"/>
                  <a:gd name="connsiteX5" fmla="*/ 1143999 w 1444845"/>
                  <a:gd name="connsiteY5" fmla="*/ 153186 h 1511098"/>
                  <a:gd name="connsiteX6" fmla="*/ 300847 w 1444845"/>
                  <a:gd name="connsiteY6" fmla="*/ 153186 h 1511098"/>
                  <a:gd name="connsiteX7" fmla="*/ 67141 w 1444845"/>
                  <a:gd name="connsiteY7" fmla="*/ 1478416 h 1511098"/>
                  <a:gd name="connsiteX8" fmla="*/ 10534 w 1444845"/>
                  <a:gd name="connsiteY8" fmla="*/ 1511098 h 1511098"/>
                  <a:gd name="connsiteX9" fmla="*/ 0 w 1444845"/>
                  <a:gd name="connsiteY9" fmla="*/ 1511098 h 1511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44845" h="1511098">
                    <a:moveTo>
                      <a:pt x="266484" y="0"/>
                    </a:moveTo>
                    <a:lnTo>
                      <a:pt x="1178360" y="0"/>
                    </a:lnTo>
                    <a:lnTo>
                      <a:pt x="1444845" y="1511098"/>
                    </a:lnTo>
                    <a:lnTo>
                      <a:pt x="1442968" y="1511098"/>
                    </a:lnTo>
                    <a:lnTo>
                      <a:pt x="1376726" y="1472853"/>
                    </a:lnTo>
                    <a:lnTo>
                      <a:pt x="1143999" y="153186"/>
                    </a:lnTo>
                    <a:lnTo>
                      <a:pt x="300847" y="153186"/>
                    </a:lnTo>
                    <a:lnTo>
                      <a:pt x="67141" y="1478416"/>
                    </a:lnTo>
                    <a:lnTo>
                      <a:pt x="10534" y="1511098"/>
                    </a:lnTo>
                    <a:lnTo>
                      <a:pt x="0" y="1511098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902DAA9A-E1F5-70C1-581D-6A000CA9E1C6}"/>
                  </a:ext>
                </a:extLst>
              </p:cNvPr>
              <p:cNvSpPr/>
              <p:nvPr/>
            </p:nvSpPr>
            <p:spPr>
              <a:xfrm>
                <a:off x="6397886" y="1558900"/>
                <a:ext cx="1689298" cy="1796953"/>
              </a:xfrm>
              <a:custGeom>
                <a:avLst/>
                <a:gdLst>
                  <a:gd name="connsiteX0" fmla="*/ 316895 w 1689298"/>
                  <a:gd name="connsiteY0" fmla="*/ 0 h 1796953"/>
                  <a:gd name="connsiteX1" fmla="*/ 1372403 w 1689298"/>
                  <a:gd name="connsiteY1" fmla="*/ 0 h 1796953"/>
                  <a:gd name="connsiteX2" fmla="*/ 1689298 w 1689298"/>
                  <a:gd name="connsiteY2" fmla="*/ 1796953 h 1796953"/>
                  <a:gd name="connsiteX3" fmla="*/ 1567072 w 1689298"/>
                  <a:gd name="connsiteY3" fmla="*/ 1796953 h 1796953"/>
                  <a:gd name="connsiteX4" fmla="*/ 1300587 w 1689298"/>
                  <a:gd name="connsiteY4" fmla="*/ 285855 h 1796953"/>
                  <a:gd name="connsiteX5" fmla="*/ 388711 w 1689298"/>
                  <a:gd name="connsiteY5" fmla="*/ 285855 h 1796953"/>
                  <a:gd name="connsiteX6" fmla="*/ 122227 w 1689298"/>
                  <a:gd name="connsiteY6" fmla="*/ 1796953 h 1796953"/>
                  <a:gd name="connsiteX7" fmla="*/ 0 w 1689298"/>
                  <a:gd name="connsiteY7" fmla="*/ 1796953 h 1796953"/>
                  <a:gd name="connsiteX8" fmla="*/ 316895 w 1689298"/>
                  <a:gd name="connsiteY8" fmla="*/ 0 h 179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9298" h="1796953">
                    <a:moveTo>
                      <a:pt x="316895" y="0"/>
                    </a:moveTo>
                    <a:lnTo>
                      <a:pt x="1372403" y="0"/>
                    </a:lnTo>
                    <a:lnTo>
                      <a:pt x="1689298" y="1796953"/>
                    </a:lnTo>
                    <a:lnTo>
                      <a:pt x="1567072" y="1796953"/>
                    </a:lnTo>
                    <a:lnTo>
                      <a:pt x="1300587" y="285855"/>
                    </a:lnTo>
                    <a:lnTo>
                      <a:pt x="388711" y="285855"/>
                    </a:lnTo>
                    <a:lnTo>
                      <a:pt x="122227" y="1796953"/>
                    </a:lnTo>
                    <a:lnTo>
                      <a:pt x="0" y="1796953"/>
                    </a:lnTo>
                    <a:lnTo>
                      <a:pt x="316895" y="0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92" name="台形 291">
              <a:extLst>
                <a:ext uri="{FF2B5EF4-FFF2-40B4-BE49-F238E27FC236}">
                  <a16:creationId xmlns:a16="http://schemas.microsoft.com/office/drawing/2014/main" id="{20F518BA-20AB-0081-690E-3EE0A80F926F}"/>
                </a:ext>
              </a:extLst>
            </p:cNvPr>
            <p:cNvSpPr/>
            <p:nvPr/>
          </p:nvSpPr>
          <p:spPr>
            <a:xfrm>
              <a:off x="1424608" y="3363796"/>
              <a:ext cx="1689298" cy="1839143"/>
            </a:xfrm>
            <a:prstGeom prst="trapezoid">
              <a:avLst>
                <a:gd name="adj" fmla="val 4381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rgbClr val="003300"/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台形 292">
              <a:extLst>
                <a:ext uri="{FF2B5EF4-FFF2-40B4-BE49-F238E27FC236}">
                  <a16:creationId xmlns:a16="http://schemas.microsoft.com/office/drawing/2014/main" id="{DA35599F-AD21-18AE-CCCF-C5F04ED7C2B1}"/>
                </a:ext>
              </a:extLst>
            </p:cNvPr>
            <p:cNvSpPr/>
            <p:nvPr/>
          </p:nvSpPr>
          <p:spPr>
            <a:xfrm flipV="1">
              <a:off x="1400150" y="5171390"/>
              <a:ext cx="1736589" cy="66734"/>
            </a:xfrm>
            <a:prstGeom prst="trapezoid">
              <a:avLst>
                <a:gd name="adj" fmla="val 6299"/>
              </a:avLst>
            </a:pr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台形 293">
              <a:extLst>
                <a:ext uri="{FF2B5EF4-FFF2-40B4-BE49-F238E27FC236}">
                  <a16:creationId xmlns:a16="http://schemas.microsoft.com/office/drawing/2014/main" id="{58DA1C1B-5747-CD45-B9F9-4942703BC064}"/>
                </a:ext>
              </a:extLst>
            </p:cNvPr>
            <p:cNvSpPr/>
            <p:nvPr/>
          </p:nvSpPr>
          <p:spPr>
            <a:xfrm>
              <a:off x="1679858" y="5404972"/>
              <a:ext cx="1174034" cy="90159"/>
            </a:xfrm>
            <a:prstGeom prst="trapezoid">
              <a:avLst>
                <a:gd name="adj" fmla="val 17076"/>
              </a:avLst>
            </a:prstGeom>
            <a:solidFill>
              <a:srgbClr val="F7964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2747BB45-F9B5-7E07-3B86-E8786E4C5DAF}"/>
              </a:ext>
            </a:extLst>
          </p:cNvPr>
          <p:cNvSpPr txBox="1"/>
          <p:nvPr/>
        </p:nvSpPr>
        <p:spPr>
          <a:xfrm>
            <a:off x="7832284" y="4438659"/>
            <a:ext cx="596031" cy="1682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スタッフ</a:t>
            </a:r>
          </a:p>
        </p:txBody>
      </p: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BB9407F4-587F-4581-DC80-8D9DFB2AA5D8}"/>
              </a:ext>
            </a:extLst>
          </p:cNvPr>
          <p:cNvGrpSpPr/>
          <p:nvPr/>
        </p:nvGrpSpPr>
        <p:grpSpPr>
          <a:xfrm>
            <a:off x="4722755" y="1315225"/>
            <a:ext cx="1754837" cy="2253695"/>
            <a:chOff x="6336650" y="3324020"/>
            <a:chExt cx="2172131" cy="2789616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B9A461DB-6D7F-08EC-E776-CDE1FDE3319D}"/>
                </a:ext>
              </a:extLst>
            </p:cNvPr>
            <p:cNvGrpSpPr/>
            <p:nvPr/>
          </p:nvGrpSpPr>
          <p:grpSpPr>
            <a:xfrm>
              <a:off x="6336650" y="3324020"/>
              <a:ext cx="2172131" cy="2706904"/>
              <a:chOff x="920551" y="696807"/>
              <a:chExt cx="2706921" cy="2706904"/>
            </a:xfrm>
          </p:grpSpPr>
          <p:grpSp>
            <p:nvGrpSpPr>
              <p:cNvPr id="300" name="Group 48">
                <a:extLst>
                  <a:ext uri="{FF2B5EF4-FFF2-40B4-BE49-F238E27FC236}">
                    <a16:creationId xmlns:a16="http://schemas.microsoft.com/office/drawing/2014/main" id="{D1F4D134-0C05-B85F-144A-F01CC55497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0551" y="696807"/>
                <a:ext cx="2706921" cy="2706904"/>
                <a:chOff x="5421" y="4604"/>
                <a:chExt cx="2041" cy="2042"/>
              </a:xfrm>
            </p:grpSpPr>
            <p:sp>
              <p:nvSpPr>
                <p:cNvPr id="302" name="Rectangle 49">
                  <a:extLst>
                    <a:ext uri="{FF2B5EF4-FFF2-40B4-BE49-F238E27FC236}">
                      <a16:creationId xmlns:a16="http://schemas.microsoft.com/office/drawing/2014/main" id="{FDA11FDF-DF23-F4E3-0186-358EB219E0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43" y="5103"/>
                  <a:ext cx="1996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DDDDDD">
                        <a:gamma/>
                        <a:tint val="0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" name="Rectangle 50">
                  <a:extLst>
                    <a:ext uri="{FF2B5EF4-FFF2-40B4-BE49-F238E27FC236}">
                      <a16:creationId xmlns:a16="http://schemas.microsoft.com/office/drawing/2014/main" id="{D5497BE9-BF5B-EDA1-2579-0B60955D95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4604"/>
                  <a:ext cx="1905" cy="1020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34902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04" name="Group 52">
                  <a:extLst>
                    <a:ext uri="{FF2B5EF4-FFF2-40B4-BE49-F238E27FC236}">
                      <a16:creationId xmlns:a16="http://schemas.microsoft.com/office/drawing/2014/main" id="{CACFB413-9AF7-671F-1D52-072AF09589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1" y="5512"/>
                  <a:ext cx="68" cy="45"/>
                  <a:chOff x="5421" y="5217"/>
                  <a:chExt cx="68" cy="45"/>
                </a:xfrm>
              </p:grpSpPr>
              <p:sp>
                <p:nvSpPr>
                  <p:cNvPr id="330" name="AutoShape 53">
                    <a:extLst>
                      <a:ext uri="{FF2B5EF4-FFF2-40B4-BE49-F238E27FC236}">
                        <a16:creationId xmlns:a16="http://schemas.microsoft.com/office/drawing/2014/main" id="{226CC968-1D96-51D6-E1B6-4E5DA52F3C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228"/>
                    <a:ext cx="68" cy="23"/>
                  </a:xfrm>
                  <a:prstGeom prst="hexagon">
                    <a:avLst>
                      <a:gd name="adj" fmla="val 73913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54118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5400000" scaled="1"/>
                  </a:gradFill>
                  <a:ln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31" name="Rectangle 54">
                    <a:extLst>
                      <a:ext uri="{FF2B5EF4-FFF2-40B4-BE49-F238E27FC236}">
                        <a16:creationId xmlns:a16="http://schemas.microsoft.com/office/drawing/2014/main" id="{E8B1E497-5DE8-A3CA-47B2-4393161FFB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217"/>
                    <a:ext cx="23" cy="45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1F497D"/>
                      </a:gs>
                      <a:gs pos="50000">
                        <a:srgbClr val="1F497D">
                          <a:gamma/>
                          <a:tint val="63529"/>
                          <a:invGamma/>
                        </a:srgbClr>
                      </a:gs>
                      <a:gs pos="100000">
                        <a:srgbClr val="1F497D"/>
                      </a:gs>
                    </a:gsLst>
                    <a:lin ang="5400000" scaled="1"/>
                  </a:gradFill>
                  <a:ln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5" name="Group 55">
                  <a:extLst>
                    <a:ext uri="{FF2B5EF4-FFF2-40B4-BE49-F238E27FC236}">
                      <a16:creationId xmlns:a16="http://schemas.microsoft.com/office/drawing/2014/main" id="{98358331-5252-18F9-73C1-E937A1D2322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7394" y="5512"/>
                  <a:ext cx="68" cy="45"/>
                  <a:chOff x="5421" y="5217"/>
                  <a:chExt cx="68" cy="45"/>
                </a:xfrm>
              </p:grpSpPr>
              <p:sp>
                <p:nvSpPr>
                  <p:cNvPr id="328" name="AutoShape 56">
                    <a:extLst>
                      <a:ext uri="{FF2B5EF4-FFF2-40B4-BE49-F238E27FC236}">
                        <a16:creationId xmlns:a16="http://schemas.microsoft.com/office/drawing/2014/main" id="{D87A909B-EF08-3C99-2128-B486064ED1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228"/>
                    <a:ext cx="68" cy="23"/>
                  </a:xfrm>
                  <a:prstGeom prst="hexagon">
                    <a:avLst>
                      <a:gd name="adj" fmla="val 73913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54118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5400000" scaled="1"/>
                  </a:gradFill>
                  <a:ln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29" name="Rectangle 57">
                    <a:extLst>
                      <a:ext uri="{FF2B5EF4-FFF2-40B4-BE49-F238E27FC236}">
                        <a16:creationId xmlns:a16="http://schemas.microsoft.com/office/drawing/2014/main" id="{408655D0-063F-03CE-6A41-C725EE79A6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217"/>
                    <a:ext cx="23" cy="45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1F497D"/>
                      </a:gs>
                      <a:gs pos="50000">
                        <a:srgbClr val="1F497D">
                          <a:gamma/>
                          <a:tint val="63529"/>
                          <a:invGamma/>
                        </a:srgbClr>
                      </a:gs>
                      <a:gs pos="100000">
                        <a:srgbClr val="1F497D"/>
                      </a:gs>
                    </a:gsLst>
                    <a:lin ang="5400000" scaled="1"/>
                  </a:gradFill>
                  <a:ln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6" name="Rectangle 58">
                  <a:extLst>
                    <a:ext uri="{FF2B5EF4-FFF2-40B4-BE49-F238E27FC236}">
                      <a16:creationId xmlns:a16="http://schemas.microsoft.com/office/drawing/2014/main" id="{88D4233A-8157-983C-6FFC-A2DA8CF83B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5648"/>
                  <a:ext cx="1950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38039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" name="Rectangle 59">
                  <a:extLst>
                    <a:ext uri="{FF2B5EF4-FFF2-40B4-BE49-F238E27FC236}">
                      <a16:creationId xmlns:a16="http://schemas.microsoft.com/office/drawing/2014/main" id="{7DF3D4BA-5BB3-6D2C-E80A-A8C43AC68B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5693"/>
                  <a:ext cx="1950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C0C0C0"/>
                    </a:gs>
                    <a:gs pos="100000">
                      <a:srgbClr val="C0C0C0">
                        <a:gamma/>
                        <a:tint val="38039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08" name="Group 60">
                  <a:extLst>
                    <a:ext uri="{FF2B5EF4-FFF2-40B4-BE49-F238E27FC236}">
                      <a16:creationId xmlns:a16="http://schemas.microsoft.com/office/drawing/2014/main" id="{63C9E6E3-7E7D-C0C0-A86A-CE427D0A69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1" y="5058"/>
                  <a:ext cx="68" cy="1588"/>
                  <a:chOff x="5421" y="4763"/>
                  <a:chExt cx="68" cy="1588"/>
                </a:xfrm>
              </p:grpSpPr>
              <p:grpSp>
                <p:nvGrpSpPr>
                  <p:cNvPr id="319" name="Group 61">
                    <a:extLst>
                      <a:ext uri="{FF2B5EF4-FFF2-40B4-BE49-F238E27FC236}">
                        <a16:creationId xmlns:a16="http://schemas.microsoft.com/office/drawing/2014/main" id="{EC358892-B683-EDC9-A4B0-A82537707DF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421" y="4763"/>
                    <a:ext cx="68" cy="1588"/>
                    <a:chOff x="5421" y="4763"/>
                    <a:chExt cx="68" cy="1588"/>
                  </a:xfrm>
                </p:grpSpPr>
                <p:sp>
                  <p:nvSpPr>
                    <p:cNvPr id="321" name="AutoShape 62">
                      <a:extLst>
                        <a:ext uri="{FF2B5EF4-FFF2-40B4-BE49-F238E27FC236}">
                          <a16:creationId xmlns:a16="http://schemas.microsoft.com/office/drawing/2014/main" id="{48CD4A7F-6A95-6FE9-CBBC-210848E8BBC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2" y="4786"/>
                      <a:ext cx="45" cy="149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C0C0C0"/>
                        </a:gs>
                        <a:gs pos="50000">
                          <a:srgbClr val="C0C0C0">
                            <a:gamma/>
                            <a:tint val="28627"/>
                            <a:invGamma/>
                          </a:srgbClr>
                        </a:gs>
                        <a:gs pos="100000">
                          <a:srgbClr val="C0C0C0"/>
                        </a:gs>
                      </a:gsLst>
                      <a:lin ang="0" scaled="1"/>
                    </a:gra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2" name="AutoShape 63">
                      <a:extLst>
                        <a:ext uri="{FF2B5EF4-FFF2-40B4-BE49-F238E27FC236}">
                          <a16:creationId xmlns:a16="http://schemas.microsoft.com/office/drawing/2014/main" id="{64387B3D-901F-3563-D4B1-8CD1FD556D9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32" y="4763"/>
                      <a:ext cx="45" cy="21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7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0" scaled="1"/>
                    </a:gra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323" name="Group 64">
                      <a:extLst>
                        <a:ext uri="{FF2B5EF4-FFF2-40B4-BE49-F238E27FC236}">
                          <a16:creationId xmlns:a16="http://schemas.microsoft.com/office/drawing/2014/main" id="{A94A19E2-4063-AD12-513C-504242697CE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6260"/>
                      <a:ext cx="68" cy="91"/>
                      <a:chOff x="5421" y="5194"/>
                      <a:chExt cx="68" cy="136"/>
                    </a:xfrm>
                  </p:grpSpPr>
                  <p:grpSp>
                    <p:nvGrpSpPr>
                      <p:cNvPr id="324" name="Group 65">
                        <a:extLst>
                          <a:ext uri="{FF2B5EF4-FFF2-40B4-BE49-F238E27FC236}">
                            <a16:creationId xmlns:a16="http://schemas.microsoft.com/office/drawing/2014/main" id="{C6BD1CB7-8C15-562F-3663-36EB89DDC289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421" y="5217"/>
                        <a:ext cx="68" cy="113"/>
                        <a:chOff x="5421" y="5217"/>
                        <a:chExt cx="90" cy="136"/>
                      </a:xfrm>
                    </p:grpSpPr>
                    <p:sp>
                      <p:nvSpPr>
                        <p:cNvPr id="326" name="AutoShape 66">
                          <a:extLst>
                            <a:ext uri="{FF2B5EF4-FFF2-40B4-BE49-F238E27FC236}">
                              <a16:creationId xmlns:a16="http://schemas.microsoft.com/office/drawing/2014/main" id="{72000E6C-7F8E-2A91-80A1-6BDD313CBA0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421" y="5217"/>
                          <a:ext cx="45" cy="136"/>
                        </a:xfrm>
                        <a:prstGeom prst="roundRect">
                          <a:avLst>
                            <a:gd name="adj" fmla="val 28889"/>
                          </a:avLst>
                        </a:prstGeom>
                        <a:gradFill rotWithShape="1">
                          <a:gsLst>
                            <a:gs pos="0">
                              <a:srgbClr val="333333"/>
                            </a:gs>
                            <a:gs pos="50000">
                              <a:srgbClr val="333333">
                                <a:gamma/>
                                <a:tint val="33725"/>
                                <a:invGamma/>
                              </a:srgbClr>
                            </a:gs>
                            <a:gs pos="100000">
                              <a:srgbClr val="333333"/>
                            </a:gs>
                          </a:gsLst>
                          <a:lin ang="5400000" scaled="1"/>
                        </a:gradFill>
                        <a:ln w="12700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defPPr>
                            <a:defRPr lang="ja-JP"/>
                          </a:defPPr>
                          <a:lvl1pPr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1pPr>
                          <a:lvl2pPr marL="4572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2pPr>
                          <a:lvl3pPr marL="9144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3pPr>
                          <a:lvl4pPr marL="13716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4pPr>
                          <a:lvl5pPr marL="18288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27" name="AutoShape 67">
                          <a:extLst>
                            <a:ext uri="{FF2B5EF4-FFF2-40B4-BE49-F238E27FC236}">
                              <a16:creationId xmlns:a16="http://schemas.microsoft.com/office/drawing/2014/main" id="{5535EA4A-AA1C-9780-925B-A2A7F37526E1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466" y="5217"/>
                          <a:ext cx="45" cy="136"/>
                        </a:xfrm>
                        <a:prstGeom prst="roundRect">
                          <a:avLst>
                            <a:gd name="adj" fmla="val 28889"/>
                          </a:avLst>
                        </a:prstGeom>
                        <a:gradFill rotWithShape="1">
                          <a:gsLst>
                            <a:gs pos="0">
                              <a:srgbClr val="333333"/>
                            </a:gs>
                            <a:gs pos="50000">
                              <a:srgbClr val="333333">
                                <a:gamma/>
                                <a:tint val="33725"/>
                                <a:invGamma/>
                              </a:srgbClr>
                            </a:gs>
                            <a:gs pos="100000">
                              <a:srgbClr val="333333"/>
                            </a:gs>
                          </a:gsLst>
                          <a:lin ang="5400000" scaled="1"/>
                        </a:gradFill>
                        <a:ln w="12700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defPPr>
                            <a:defRPr lang="ja-JP"/>
                          </a:defPPr>
                          <a:lvl1pPr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1pPr>
                          <a:lvl2pPr marL="4572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2pPr>
                          <a:lvl3pPr marL="9144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3pPr>
                          <a:lvl4pPr marL="13716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4pPr>
                          <a:lvl5pPr marL="18288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25" name="Rectangle 68">
                        <a:extLst>
                          <a:ext uri="{FF2B5EF4-FFF2-40B4-BE49-F238E27FC236}">
                            <a16:creationId xmlns:a16="http://schemas.microsoft.com/office/drawing/2014/main" id="{E769A218-0B46-272E-4201-80FC575AB89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194"/>
                        <a:ext cx="68" cy="91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ysClr val="windowText" lastClr="000000">
                              <a:gamma/>
                              <a:tint val="54118"/>
                              <a:invGamma/>
                            </a:sysClr>
                          </a:gs>
                          <a:gs pos="100000">
                            <a:sysClr val="windowText" lastClr="000000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320" name="Rectangle 69">
                    <a:extLst>
                      <a:ext uri="{FF2B5EF4-FFF2-40B4-BE49-F238E27FC236}">
                        <a16:creationId xmlns:a16="http://schemas.microsoft.com/office/drawing/2014/main" id="{1F26F778-21D1-095A-6D1E-08B72FF354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6237"/>
                    <a:ext cx="68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45882"/>
                          <a:invGamma/>
                        </a:srgbClr>
                      </a:gs>
                    </a:gsLst>
                    <a:lin ang="18900000" scaled="1"/>
                  </a:gradFill>
                  <a:ln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9" name="Group 70">
                  <a:extLst>
                    <a:ext uri="{FF2B5EF4-FFF2-40B4-BE49-F238E27FC236}">
                      <a16:creationId xmlns:a16="http://schemas.microsoft.com/office/drawing/2014/main" id="{9B3D17C3-A73E-CC6E-3856-18B8FDE351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394" y="5058"/>
                  <a:ext cx="68" cy="1588"/>
                  <a:chOff x="7394" y="4763"/>
                  <a:chExt cx="68" cy="1588"/>
                </a:xfrm>
              </p:grpSpPr>
              <p:grpSp>
                <p:nvGrpSpPr>
                  <p:cNvPr id="310" name="Group 71">
                    <a:extLst>
                      <a:ext uri="{FF2B5EF4-FFF2-40B4-BE49-F238E27FC236}">
                        <a16:creationId xmlns:a16="http://schemas.microsoft.com/office/drawing/2014/main" id="{BC92B6F2-5E3D-8E4C-B8CF-018D22B73F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7394" y="4763"/>
                    <a:ext cx="68" cy="1588"/>
                    <a:chOff x="7394" y="4763"/>
                    <a:chExt cx="68" cy="1588"/>
                  </a:xfrm>
                </p:grpSpPr>
                <p:sp>
                  <p:nvSpPr>
                    <p:cNvPr id="312" name="AutoShape 72">
                      <a:extLst>
                        <a:ext uri="{FF2B5EF4-FFF2-40B4-BE49-F238E27FC236}">
                          <a16:creationId xmlns:a16="http://schemas.microsoft.com/office/drawing/2014/main" id="{76F8B965-7650-190F-DE29-C7DB52F5B68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406" y="4786"/>
                      <a:ext cx="45" cy="1497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C0C0C0"/>
                        </a:gs>
                        <a:gs pos="50000">
                          <a:srgbClr val="C0C0C0">
                            <a:gamma/>
                            <a:tint val="28627"/>
                            <a:invGamma/>
                          </a:srgbClr>
                        </a:gs>
                        <a:gs pos="100000">
                          <a:srgbClr val="C0C0C0"/>
                        </a:gs>
                      </a:gsLst>
                      <a:lin ang="0" scaled="1"/>
                    </a:gra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3" name="AutoShape 73">
                      <a:extLst>
                        <a:ext uri="{FF2B5EF4-FFF2-40B4-BE49-F238E27FC236}">
                          <a16:creationId xmlns:a16="http://schemas.microsoft.com/office/drawing/2014/main" id="{FCFF895F-1D17-3830-7293-A5EA0915F07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406" y="4763"/>
                      <a:ext cx="45" cy="21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7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0" scaled="1"/>
                    </a:gra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314" name="Group 74">
                      <a:extLst>
                        <a:ext uri="{FF2B5EF4-FFF2-40B4-BE49-F238E27FC236}">
                          <a16:creationId xmlns:a16="http://schemas.microsoft.com/office/drawing/2014/main" id="{E77DB435-0CEF-AC11-5C4D-0477F7A6646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394" y="6260"/>
                      <a:ext cx="68" cy="91"/>
                      <a:chOff x="5421" y="5194"/>
                      <a:chExt cx="68" cy="136"/>
                    </a:xfrm>
                  </p:grpSpPr>
                  <p:grpSp>
                    <p:nvGrpSpPr>
                      <p:cNvPr id="315" name="Group 75">
                        <a:extLst>
                          <a:ext uri="{FF2B5EF4-FFF2-40B4-BE49-F238E27FC236}">
                            <a16:creationId xmlns:a16="http://schemas.microsoft.com/office/drawing/2014/main" id="{D88A15EC-7E23-6189-D3DD-21E4A951590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421" y="5217"/>
                        <a:ext cx="68" cy="113"/>
                        <a:chOff x="5421" y="5217"/>
                        <a:chExt cx="90" cy="136"/>
                      </a:xfrm>
                    </p:grpSpPr>
                    <p:sp>
                      <p:nvSpPr>
                        <p:cNvPr id="317" name="AutoShape 76">
                          <a:extLst>
                            <a:ext uri="{FF2B5EF4-FFF2-40B4-BE49-F238E27FC236}">
                              <a16:creationId xmlns:a16="http://schemas.microsoft.com/office/drawing/2014/main" id="{06D2ABDC-83B4-1B49-FD74-57DF4AA2FE97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421" y="5217"/>
                          <a:ext cx="45" cy="136"/>
                        </a:xfrm>
                        <a:prstGeom prst="roundRect">
                          <a:avLst>
                            <a:gd name="adj" fmla="val 28889"/>
                          </a:avLst>
                        </a:prstGeom>
                        <a:gradFill rotWithShape="1">
                          <a:gsLst>
                            <a:gs pos="0">
                              <a:srgbClr val="333333"/>
                            </a:gs>
                            <a:gs pos="50000">
                              <a:srgbClr val="333333">
                                <a:gamma/>
                                <a:tint val="33725"/>
                                <a:invGamma/>
                              </a:srgbClr>
                            </a:gs>
                            <a:gs pos="100000">
                              <a:srgbClr val="333333"/>
                            </a:gs>
                          </a:gsLst>
                          <a:lin ang="5400000" scaled="1"/>
                        </a:gradFill>
                        <a:ln w="12700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defPPr>
                            <a:defRPr lang="ja-JP"/>
                          </a:defPPr>
                          <a:lvl1pPr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1pPr>
                          <a:lvl2pPr marL="4572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2pPr>
                          <a:lvl3pPr marL="9144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3pPr>
                          <a:lvl4pPr marL="13716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4pPr>
                          <a:lvl5pPr marL="18288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8" name="AutoShape 77">
                          <a:extLst>
                            <a:ext uri="{FF2B5EF4-FFF2-40B4-BE49-F238E27FC236}">
                              <a16:creationId xmlns:a16="http://schemas.microsoft.com/office/drawing/2014/main" id="{030F3548-1AE5-4CCD-CF69-3CA6D254E7E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466" y="5217"/>
                          <a:ext cx="45" cy="136"/>
                        </a:xfrm>
                        <a:prstGeom prst="roundRect">
                          <a:avLst>
                            <a:gd name="adj" fmla="val 28889"/>
                          </a:avLst>
                        </a:prstGeom>
                        <a:gradFill rotWithShape="1">
                          <a:gsLst>
                            <a:gs pos="0">
                              <a:srgbClr val="333333"/>
                            </a:gs>
                            <a:gs pos="50000">
                              <a:srgbClr val="333333">
                                <a:gamma/>
                                <a:tint val="33725"/>
                                <a:invGamma/>
                              </a:srgbClr>
                            </a:gs>
                            <a:gs pos="100000">
                              <a:srgbClr val="333333"/>
                            </a:gs>
                          </a:gsLst>
                          <a:lin ang="5400000" scaled="1"/>
                        </a:gradFill>
                        <a:ln w="12700">
                          <a:solidFill>
                            <a:sysClr val="windowText" lastClr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defPPr>
                            <a:defRPr lang="ja-JP"/>
                          </a:defPPr>
                          <a:lvl1pPr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1pPr>
                          <a:lvl2pPr marL="4572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2pPr>
                          <a:lvl3pPr marL="9144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3pPr>
                          <a:lvl4pPr marL="13716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4pPr>
                          <a:lvl5pPr marL="1828800" algn="l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umimoji="1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ＭＳ Ｐゴシック" panose="020B0600070205080204" pitchFamily="50" charset="-128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16" name="Rectangle 78">
                        <a:extLst>
                          <a:ext uri="{FF2B5EF4-FFF2-40B4-BE49-F238E27FC236}">
                            <a16:creationId xmlns:a16="http://schemas.microsoft.com/office/drawing/2014/main" id="{3B281C05-753D-2409-4725-C2A0552BF9E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194"/>
                        <a:ext cx="68" cy="91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ysClr val="windowText" lastClr="000000">
                              <a:gamma/>
                              <a:tint val="54118"/>
                              <a:invGamma/>
                            </a:sysClr>
                          </a:gs>
                          <a:gs pos="100000">
                            <a:sysClr val="windowText" lastClr="000000"/>
                          </a:gs>
                        </a:gsLst>
                        <a:lin ang="5400000" scaled="1"/>
                      </a:gradFill>
                      <a:ln w="12700">
                        <a:solidFill>
                          <a:sysClr val="windowText" lastClr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311" name="Rectangle 79">
                    <a:extLst>
                      <a:ext uri="{FF2B5EF4-FFF2-40B4-BE49-F238E27FC236}">
                        <a16:creationId xmlns:a16="http://schemas.microsoft.com/office/drawing/2014/main" id="{C9A61A1B-859B-A148-975E-75CC551C8C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394" y="6237"/>
                    <a:ext cx="68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333333"/>
                      </a:gs>
                      <a:gs pos="100000">
                        <a:srgbClr val="333333">
                          <a:gamma/>
                          <a:tint val="45882"/>
                          <a:invGamma/>
                        </a:srgbClr>
                      </a:gs>
                    </a:gsLst>
                    <a:lin ang="18900000" scaled="1"/>
                  </a:gradFill>
                  <a:ln w="12700">
                    <a:solidFill>
                      <a:sysClr val="windowText" lastClr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01" name="Rectangle 51">
                <a:extLst>
                  <a:ext uri="{FF2B5EF4-FFF2-40B4-BE49-F238E27FC236}">
                    <a16:creationId xmlns:a16="http://schemas.microsoft.com/office/drawing/2014/main" id="{6C0F8C50-F73C-B898-BF28-CF82E008A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9915" y="727296"/>
                <a:ext cx="2466866" cy="1292474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rgbClr val="003300"/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2" name="Freeform 14">
              <a:extLst>
                <a:ext uri="{FF2B5EF4-FFF2-40B4-BE49-F238E27FC236}">
                  <a16:creationId xmlns:a16="http://schemas.microsoft.com/office/drawing/2014/main" id="{9737F781-F1EF-5C0D-834C-2A11EA30A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1404" y="3700471"/>
              <a:ext cx="1114311" cy="2413165"/>
            </a:xfrm>
            <a:custGeom>
              <a:avLst/>
              <a:gdLst>
                <a:gd name="T0" fmla="*/ 256 w 791"/>
                <a:gd name="T1" fmla="*/ 1 h 1713"/>
                <a:gd name="T2" fmla="*/ 210 w 791"/>
                <a:gd name="T3" fmla="*/ 27 h 1713"/>
                <a:gd name="T4" fmla="*/ 168 w 791"/>
                <a:gd name="T5" fmla="*/ 44 h 1713"/>
                <a:gd name="T6" fmla="*/ 144 w 791"/>
                <a:gd name="T7" fmla="*/ 111 h 1713"/>
                <a:gd name="T8" fmla="*/ 168 w 791"/>
                <a:gd name="T9" fmla="*/ 193 h 1713"/>
                <a:gd name="T10" fmla="*/ 163 w 791"/>
                <a:gd name="T11" fmla="*/ 307 h 1713"/>
                <a:gd name="T12" fmla="*/ 20 w 791"/>
                <a:gd name="T13" fmla="*/ 525 h 1713"/>
                <a:gd name="T14" fmla="*/ 20 w 791"/>
                <a:gd name="T15" fmla="*/ 862 h 1713"/>
                <a:gd name="T16" fmla="*/ 40 w 791"/>
                <a:gd name="T17" fmla="*/ 976 h 1713"/>
                <a:gd name="T18" fmla="*/ 68 w 791"/>
                <a:gd name="T19" fmla="*/ 977 h 1713"/>
                <a:gd name="T20" fmla="*/ 88 w 791"/>
                <a:gd name="T21" fmla="*/ 973 h 1713"/>
                <a:gd name="T22" fmla="*/ 64 w 791"/>
                <a:gd name="T23" fmla="*/ 941 h 1713"/>
                <a:gd name="T24" fmla="*/ 74 w 791"/>
                <a:gd name="T25" fmla="*/ 911 h 1713"/>
                <a:gd name="T26" fmla="*/ 95 w 791"/>
                <a:gd name="T27" fmla="*/ 949 h 1713"/>
                <a:gd name="T28" fmla="*/ 103 w 791"/>
                <a:gd name="T29" fmla="*/ 880 h 1713"/>
                <a:gd name="T30" fmla="*/ 119 w 791"/>
                <a:gd name="T31" fmla="*/ 669 h 1713"/>
                <a:gd name="T32" fmla="*/ 129 w 791"/>
                <a:gd name="T33" fmla="*/ 872 h 1713"/>
                <a:gd name="T34" fmla="*/ 144 w 791"/>
                <a:gd name="T35" fmla="*/ 1238 h 1713"/>
                <a:gd name="T36" fmla="*/ 188 w 791"/>
                <a:gd name="T37" fmla="*/ 1614 h 1713"/>
                <a:gd name="T38" fmla="*/ 148 w 791"/>
                <a:gd name="T39" fmla="*/ 1648 h 1713"/>
                <a:gd name="T40" fmla="*/ 226 w 791"/>
                <a:gd name="T41" fmla="*/ 1690 h 1713"/>
                <a:gd name="T42" fmla="*/ 278 w 791"/>
                <a:gd name="T43" fmla="*/ 1687 h 1713"/>
                <a:gd name="T44" fmla="*/ 297 w 791"/>
                <a:gd name="T45" fmla="*/ 1624 h 1713"/>
                <a:gd name="T46" fmla="*/ 291 w 791"/>
                <a:gd name="T47" fmla="*/ 1392 h 1713"/>
                <a:gd name="T48" fmla="*/ 312 w 791"/>
                <a:gd name="T49" fmla="*/ 1065 h 1713"/>
                <a:gd name="T50" fmla="*/ 408 w 791"/>
                <a:gd name="T51" fmla="*/ 1672 h 1713"/>
                <a:gd name="T52" fmla="*/ 450 w 791"/>
                <a:gd name="T53" fmla="*/ 1713 h 1713"/>
                <a:gd name="T54" fmla="*/ 582 w 791"/>
                <a:gd name="T55" fmla="*/ 1685 h 1713"/>
                <a:gd name="T56" fmla="*/ 587 w 791"/>
                <a:gd name="T57" fmla="*/ 1661 h 1713"/>
                <a:gd name="T58" fmla="*/ 559 w 791"/>
                <a:gd name="T59" fmla="*/ 1635 h 1713"/>
                <a:gd name="T60" fmla="*/ 524 w 791"/>
                <a:gd name="T61" fmla="*/ 1524 h 1713"/>
                <a:gd name="T62" fmla="*/ 506 w 791"/>
                <a:gd name="T63" fmla="*/ 1193 h 1713"/>
                <a:gd name="T64" fmla="*/ 470 w 791"/>
                <a:gd name="T65" fmla="*/ 733 h 1713"/>
                <a:gd name="T66" fmla="*/ 480 w 791"/>
                <a:gd name="T67" fmla="*/ 431 h 1713"/>
                <a:gd name="T68" fmla="*/ 648 w 791"/>
                <a:gd name="T69" fmla="*/ 390 h 1713"/>
                <a:gd name="T70" fmla="*/ 710 w 791"/>
                <a:gd name="T71" fmla="*/ 357 h 1713"/>
                <a:gd name="T72" fmla="*/ 779 w 791"/>
                <a:gd name="T73" fmla="*/ 163 h 1713"/>
                <a:gd name="T74" fmla="*/ 791 w 791"/>
                <a:gd name="T75" fmla="*/ 114 h 1713"/>
                <a:gd name="T76" fmla="*/ 767 w 791"/>
                <a:gd name="T77" fmla="*/ 69 h 1713"/>
                <a:gd name="T78" fmla="*/ 732 w 791"/>
                <a:gd name="T79" fmla="*/ 49 h 1713"/>
                <a:gd name="T80" fmla="*/ 709 w 791"/>
                <a:gd name="T81" fmla="*/ 18 h 1713"/>
                <a:gd name="T82" fmla="*/ 715 w 791"/>
                <a:gd name="T83" fmla="*/ 73 h 1713"/>
                <a:gd name="T84" fmla="*/ 712 w 791"/>
                <a:gd name="T85" fmla="*/ 135 h 1713"/>
                <a:gd name="T86" fmla="*/ 717 w 791"/>
                <a:gd name="T87" fmla="*/ 170 h 1713"/>
                <a:gd name="T88" fmla="*/ 702 w 791"/>
                <a:gd name="T89" fmla="*/ 193 h 1713"/>
                <a:gd name="T90" fmla="*/ 638 w 791"/>
                <a:gd name="T91" fmla="*/ 275 h 1713"/>
                <a:gd name="T92" fmla="*/ 539 w 791"/>
                <a:gd name="T93" fmla="*/ 297 h 1713"/>
                <a:gd name="T94" fmla="*/ 346 w 791"/>
                <a:gd name="T95" fmla="*/ 282 h 1713"/>
                <a:gd name="T96" fmla="*/ 319 w 791"/>
                <a:gd name="T97" fmla="*/ 257 h 1713"/>
                <a:gd name="T98" fmla="*/ 346 w 791"/>
                <a:gd name="T99" fmla="*/ 253 h 1713"/>
                <a:gd name="T100" fmla="*/ 351 w 791"/>
                <a:gd name="T101" fmla="*/ 187 h 1713"/>
                <a:gd name="T102" fmla="*/ 354 w 791"/>
                <a:gd name="T103" fmla="*/ 161 h 1713"/>
                <a:gd name="T104" fmla="*/ 339 w 791"/>
                <a:gd name="T105" fmla="*/ 124 h 1713"/>
                <a:gd name="T106" fmla="*/ 322 w 791"/>
                <a:gd name="T107" fmla="*/ 85 h 1713"/>
                <a:gd name="T108" fmla="*/ 322 w 791"/>
                <a:gd name="T109" fmla="*/ 52 h 1713"/>
                <a:gd name="T110" fmla="*/ 292 w 791"/>
                <a:gd name="T111" fmla="*/ 15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1" h="1713">
                  <a:moveTo>
                    <a:pt x="292" y="15"/>
                  </a:moveTo>
                  <a:lnTo>
                    <a:pt x="292" y="15"/>
                  </a:lnTo>
                  <a:lnTo>
                    <a:pt x="282" y="7"/>
                  </a:lnTo>
                  <a:lnTo>
                    <a:pt x="273" y="1"/>
                  </a:lnTo>
                  <a:lnTo>
                    <a:pt x="270" y="0"/>
                  </a:lnTo>
                  <a:lnTo>
                    <a:pt x="267" y="0"/>
                  </a:lnTo>
                  <a:lnTo>
                    <a:pt x="267" y="0"/>
                  </a:lnTo>
                  <a:lnTo>
                    <a:pt x="256" y="1"/>
                  </a:lnTo>
                  <a:lnTo>
                    <a:pt x="251" y="2"/>
                  </a:lnTo>
                  <a:lnTo>
                    <a:pt x="247" y="5"/>
                  </a:lnTo>
                  <a:lnTo>
                    <a:pt x="247" y="5"/>
                  </a:lnTo>
                  <a:lnTo>
                    <a:pt x="241" y="16"/>
                  </a:lnTo>
                  <a:lnTo>
                    <a:pt x="238" y="25"/>
                  </a:lnTo>
                  <a:lnTo>
                    <a:pt x="238" y="25"/>
                  </a:lnTo>
                  <a:lnTo>
                    <a:pt x="223" y="26"/>
                  </a:lnTo>
                  <a:lnTo>
                    <a:pt x="210" y="27"/>
                  </a:lnTo>
                  <a:lnTo>
                    <a:pt x="205" y="28"/>
                  </a:lnTo>
                  <a:lnTo>
                    <a:pt x="203" y="30"/>
                  </a:lnTo>
                  <a:lnTo>
                    <a:pt x="203" y="30"/>
                  </a:lnTo>
                  <a:lnTo>
                    <a:pt x="195" y="33"/>
                  </a:lnTo>
                  <a:lnTo>
                    <a:pt x="184" y="37"/>
                  </a:lnTo>
                  <a:lnTo>
                    <a:pt x="174" y="41"/>
                  </a:lnTo>
                  <a:lnTo>
                    <a:pt x="171" y="42"/>
                  </a:lnTo>
                  <a:lnTo>
                    <a:pt x="168" y="44"/>
                  </a:lnTo>
                  <a:lnTo>
                    <a:pt x="158" y="64"/>
                  </a:lnTo>
                  <a:lnTo>
                    <a:pt x="148" y="79"/>
                  </a:lnTo>
                  <a:lnTo>
                    <a:pt x="148" y="79"/>
                  </a:lnTo>
                  <a:lnTo>
                    <a:pt x="146" y="89"/>
                  </a:lnTo>
                  <a:lnTo>
                    <a:pt x="144" y="98"/>
                  </a:lnTo>
                  <a:lnTo>
                    <a:pt x="144" y="104"/>
                  </a:lnTo>
                  <a:lnTo>
                    <a:pt x="144" y="104"/>
                  </a:lnTo>
                  <a:lnTo>
                    <a:pt x="144" y="111"/>
                  </a:lnTo>
                  <a:lnTo>
                    <a:pt x="144" y="120"/>
                  </a:lnTo>
                  <a:lnTo>
                    <a:pt x="144" y="129"/>
                  </a:lnTo>
                  <a:lnTo>
                    <a:pt x="144" y="134"/>
                  </a:lnTo>
                  <a:lnTo>
                    <a:pt x="144" y="134"/>
                  </a:lnTo>
                  <a:lnTo>
                    <a:pt x="146" y="152"/>
                  </a:lnTo>
                  <a:lnTo>
                    <a:pt x="148" y="168"/>
                  </a:lnTo>
                  <a:lnTo>
                    <a:pt x="148" y="168"/>
                  </a:lnTo>
                  <a:lnTo>
                    <a:pt x="168" y="193"/>
                  </a:lnTo>
                  <a:lnTo>
                    <a:pt x="168" y="193"/>
                  </a:lnTo>
                  <a:lnTo>
                    <a:pt x="176" y="208"/>
                  </a:lnTo>
                  <a:lnTo>
                    <a:pt x="183" y="223"/>
                  </a:lnTo>
                  <a:lnTo>
                    <a:pt x="203" y="243"/>
                  </a:lnTo>
                  <a:lnTo>
                    <a:pt x="203" y="272"/>
                  </a:lnTo>
                  <a:lnTo>
                    <a:pt x="193" y="287"/>
                  </a:lnTo>
                  <a:lnTo>
                    <a:pt x="163" y="292"/>
                  </a:lnTo>
                  <a:lnTo>
                    <a:pt x="163" y="307"/>
                  </a:lnTo>
                  <a:lnTo>
                    <a:pt x="163" y="307"/>
                  </a:lnTo>
                  <a:lnTo>
                    <a:pt x="109" y="337"/>
                  </a:lnTo>
                  <a:lnTo>
                    <a:pt x="109" y="337"/>
                  </a:lnTo>
                  <a:lnTo>
                    <a:pt x="83" y="359"/>
                  </a:lnTo>
                  <a:lnTo>
                    <a:pt x="59" y="381"/>
                  </a:lnTo>
                  <a:lnTo>
                    <a:pt x="59" y="381"/>
                  </a:lnTo>
                  <a:lnTo>
                    <a:pt x="42" y="443"/>
                  </a:lnTo>
                  <a:lnTo>
                    <a:pt x="20" y="525"/>
                  </a:lnTo>
                  <a:lnTo>
                    <a:pt x="20" y="525"/>
                  </a:lnTo>
                  <a:lnTo>
                    <a:pt x="14" y="558"/>
                  </a:lnTo>
                  <a:lnTo>
                    <a:pt x="8" y="605"/>
                  </a:lnTo>
                  <a:lnTo>
                    <a:pt x="0" y="669"/>
                  </a:lnTo>
                  <a:lnTo>
                    <a:pt x="5" y="743"/>
                  </a:lnTo>
                  <a:lnTo>
                    <a:pt x="10" y="852"/>
                  </a:lnTo>
                  <a:lnTo>
                    <a:pt x="20" y="852"/>
                  </a:lnTo>
                  <a:lnTo>
                    <a:pt x="20" y="862"/>
                  </a:lnTo>
                  <a:lnTo>
                    <a:pt x="20" y="941"/>
                  </a:lnTo>
                  <a:lnTo>
                    <a:pt x="20" y="941"/>
                  </a:lnTo>
                  <a:lnTo>
                    <a:pt x="21" y="945"/>
                  </a:lnTo>
                  <a:lnTo>
                    <a:pt x="22" y="950"/>
                  </a:lnTo>
                  <a:lnTo>
                    <a:pt x="29" y="960"/>
                  </a:lnTo>
                  <a:lnTo>
                    <a:pt x="35" y="971"/>
                  </a:lnTo>
                  <a:lnTo>
                    <a:pt x="40" y="976"/>
                  </a:lnTo>
                  <a:lnTo>
                    <a:pt x="40" y="976"/>
                  </a:lnTo>
                  <a:lnTo>
                    <a:pt x="55" y="982"/>
                  </a:lnTo>
                  <a:lnTo>
                    <a:pt x="64" y="986"/>
                  </a:lnTo>
                  <a:lnTo>
                    <a:pt x="68" y="986"/>
                  </a:lnTo>
                  <a:lnTo>
                    <a:pt x="69" y="986"/>
                  </a:lnTo>
                  <a:lnTo>
                    <a:pt x="69" y="986"/>
                  </a:lnTo>
                  <a:lnTo>
                    <a:pt x="69" y="984"/>
                  </a:lnTo>
                  <a:lnTo>
                    <a:pt x="69" y="982"/>
                  </a:lnTo>
                  <a:lnTo>
                    <a:pt x="68" y="977"/>
                  </a:lnTo>
                  <a:lnTo>
                    <a:pt x="64" y="971"/>
                  </a:lnTo>
                  <a:lnTo>
                    <a:pt x="64" y="971"/>
                  </a:lnTo>
                  <a:lnTo>
                    <a:pt x="77" y="976"/>
                  </a:lnTo>
                  <a:lnTo>
                    <a:pt x="85" y="977"/>
                  </a:lnTo>
                  <a:lnTo>
                    <a:pt x="88" y="977"/>
                  </a:lnTo>
                  <a:lnTo>
                    <a:pt x="89" y="976"/>
                  </a:lnTo>
                  <a:lnTo>
                    <a:pt x="89" y="976"/>
                  </a:lnTo>
                  <a:lnTo>
                    <a:pt x="88" y="973"/>
                  </a:lnTo>
                  <a:lnTo>
                    <a:pt x="87" y="971"/>
                  </a:lnTo>
                  <a:lnTo>
                    <a:pt x="79" y="965"/>
                  </a:lnTo>
                  <a:lnTo>
                    <a:pt x="73" y="960"/>
                  </a:lnTo>
                  <a:lnTo>
                    <a:pt x="69" y="956"/>
                  </a:lnTo>
                  <a:lnTo>
                    <a:pt x="69" y="956"/>
                  </a:lnTo>
                  <a:lnTo>
                    <a:pt x="67" y="951"/>
                  </a:lnTo>
                  <a:lnTo>
                    <a:pt x="66" y="947"/>
                  </a:lnTo>
                  <a:lnTo>
                    <a:pt x="64" y="941"/>
                  </a:lnTo>
                  <a:lnTo>
                    <a:pt x="64" y="941"/>
                  </a:lnTo>
                  <a:lnTo>
                    <a:pt x="64" y="930"/>
                  </a:lnTo>
                  <a:lnTo>
                    <a:pt x="66" y="916"/>
                  </a:lnTo>
                  <a:lnTo>
                    <a:pt x="68" y="911"/>
                  </a:lnTo>
                  <a:lnTo>
                    <a:pt x="69" y="908"/>
                  </a:lnTo>
                  <a:lnTo>
                    <a:pt x="71" y="908"/>
                  </a:lnTo>
                  <a:lnTo>
                    <a:pt x="72" y="908"/>
                  </a:lnTo>
                  <a:lnTo>
                    <a:pt x="74" y="911"/>
                  </a:lnTo>
                  <a:lnTo>
                    <a:pt x="74" y="911"/>
                  </a:lnTo>
                  <a:lnTo>
                    <a:pt x="83" y="931"/>
                  </a:lnTo>
                  <a:lnTo>
                    <a:pt x="85" y="937"/>
                  </a:lnTo>
                  <a:lnTo>
                    <a:pt x="89" y="941"/>
                  </a:lnTo>
                  <a:lnTo>
                    <a:pt x="89" y="941"/>
                  </a:lnTo>
                  <a:lnTo>
                    <a:pt x="93" y="945"/>
                  </a:lnTo>
                  <a:lnTo>
                    <a:pt x="94" y="947"/>
                  </a:lnTo>
                  <a:lnTo>
                    <a:pt x="95" y="949"/>
                  </a:lnTo>
                  <a:lnTo>
                    <a:pt x="97" y="946"/>
                  </a:lnTo>
                  <a:lnTo>
                    <a:pt x="99" y="936"/>
                  </a:lnTo>
                  <a:lnTo>
                    <a:pt x="99" y="936"/>
                  </a:lnTo>
                  <a:lnTo>
                    <a:pt x="104" y="909"/>
                  </a:lnTo>
                  <a:lnTo>
                    <a:pt x="105" y="898"/>
                  </a:lnTo>
                  <a:lnTo>
                    <a:pt x="104" y="887"/>
                  </a:lnTo>
                  <a:lnTo>
                    <a:pt x="104" y="887"/>
                  </a:lnTo>
                  <a:lnTo>
                    <a:pt x="103" y="880"/>
                  </a:lnTo>
                  <a:lnTo>
                    <a:pt x="99" y="874"/>
                  </a:lnTo>
                  <a:lnTo>
                    <a:pt x="90" y="861"/>
                  </a:lnTo>
                  <a:lnTo>
                    <a:pt x="83" y="851"/>
                  </a:lnTo>
                  <a:lnTo>
                    <a:pt x="79" y="847"/>
                  </a:lnTo>
                  <a:lnTo>
                    <a:pt x="89" y="837"/>
                  </a:lnTo>
                  <a:lnTo>
                    <a:pt x="89" y="674"/>
                  </a:lnTo>
                  <a:lnTo>
                    <a:pt x="99" y="609"/>
                  </a:lnTo>
                  <a:lnTo>
                    <a:pt x="119" y="669"/>
                  </a:lnTo>
                  <a:lnTo>
                    <a:pt x="119" y="669"/>
                  </a:lnTo>
                  <a:lnTo>
                    <a:pt x="119" y="719"/>
                  </a:lnTo>
                  <a:lnTo>
                    <a:pt x="119" y="755"/>
                  </a:lnTo>
                  <a:lnTo>
                    <a:pt x="119" y="773"/>
                  </a:lnTo>
                  <a:lnTo>
                    <a:pt x="119" y="773"/>
                  </a:lnTo>
                  <a:lnTo>
                    <a:pt x="114" y="821"/>
                  </a:lnTo>
                  <a:lnTo>
                    <a:pt x="109" y="867"/>
                  </a:lnTo>
                  <a:lnTo>
                    <a:pt x="129" y="872"/>
                  </a:lnTo>
                  <a:lnTo>
                    <a:pt x="129" y="872"/>
                  </a:lnTo>
                  <a:lnTo>
                    <a:pt x="129" y="928"/>
                  </a:lnTo>
                  <a:lnTo>
                    <a:pt x="129" y="972"/>
                  </a:lnTo>
                  <a:lnTo>
                    <a:pt x="129" y="1006"/>
                  </a:lnTo>
                  <a:lnTo>
                    <a:pt x="129" y="1006"/>
                  </a:lnTo>
                  <a:lnTo>
                    <a:pt x="136" y="1133"/>
                  </a:lnTo>
                  <a:lnTo>
                    <a:pt x="144" y="1238"/>
                  </a:lnTo>
                  <a:lnTo>
                    <a:pt x="144" y="1238"/>
                  </a:lnTo>
                  <a:lnTo>
                    <a:pt x="152" y="1366"/>
                  </a:lnTo>
                  <a:lnTo>
                    <a:pt x="160" y="1455"/>
                  </a:lnTo>
                  <a:lnTo>
                    <a:pt x="163" y="1500"/>
                  </a:lnTo>
                  <a:lnTo>
                    <a:pt x="163" y="1500"/>
                  </a:lnTo>
                  <a:lnTo>
                    <a:pt x="167" y="1518"/>
                  </a:lnTo>
                  <a:lnTo>
                    <a:pt x="172" y="1554"/>
                  </a:lnTo>
                  <a:lnTo>
                    <a:pt x="178" y="1604"/>
                  </a:lnTo>
                  <a:lnTo>
                    <a:pt x="188" y="1614"/>
                  </a:lnTo>
                  <a:lnTo>
                    <a:pt x="188" y="1614"/>
                  </a:lnTo>
                  <a:lnTo>
                    <a:pt x="173" y="1619"/>
                  </a:lnTo>
                  <a:lnTo>
                    <a:pt x="161" y="1624"/>
                  </a:lnTo>
                  <a:lnTo>
                    <a:pt x="153" y="1629"/>
                  </a:lnTo>
                  <a:lnTo>
                    <a:pt x="153" y="1629"/>
                  </a:lnTo>
                  <a:lnTo>
                    <a:pt x="151" y="1633"/>
                  </a:lnTo>
                  <a:lnTo>
                    <a:pt x="150" y="1640"/>
                  </a:lnTo>
                  <a:lnTo>
                    <a:pt x="148" y="1648"/>
                  </a:lnTo>
                  <a:lnTo>
                    <a:pt x="148" y="1648"/>
                  </a:lnTo>
                  <a:lnTo>
                    <a:pt x="155" y="1652"/>
                  </a:lnTo>
                  <a:lnTo>
                    <a:pt x="163" y="1658"/>
                  </a:lnTo>
                  <a:lnTo>
                    <a:pt x="163" y="1658"/>
                  </a:lnTo>
                  <a:lnTo>
                    <a:pt x="173" y="1664"/>
                  </a:lnTo>
                  <a:lnTo>
                    <a:pt x="194" y="1676"/>
                  </a:lnTo>
                  <a:lnTo>
                    <a:pt x="216" y="1687"/>
                  </a:lnTo>
                  <a:lnTo>
                    <a:pt x="226" y="1690"/>
                  </a:lnTo>
                  <a:lnTo>
                    <a:pt x="233" y="1693"/>
                  </a:lnTo>
                  <a:lnTo>
                    <a:pt x="233" y="1693"/>
                  </a:lnTo>
                  <a:lnTo>
                    <a:pt x="255" y="1695"/>
                  </a:lnTo>
                  <a:lnTo>
                    <a:pt x="265" y="1695"/>
                  </a:lnTo>
                  <a:lnTo>
                    <a:pt x="268" y="1694"/>
                  </a:lnTo>
                  <a:lnTo>
                    <a:pt x="272" y="1693"/>
                  </a:lnTo>
                  <a:lnTo>
                    <a:pt x="272" y="1693"/>
                  </a:lnTo>
                  <a:lnTo>
                    <a:pt x="278" y="1687"/>
                  </a:lnTo>
                  <a:lnTo>
                    <a:pt x="282" y="1682"/>
                  </a:lnTo>
                  <a:lnTo>
                    <a:pt x="286" y="1676"/>
                  </a:lnTo>
                  <a:lnTo>
                    <a:pt x="287" y="1668"/>
                  </a:lnTo>
                  <a:lnTo>
                    <a:pt x="287" y="1668"/>
                  </a:lnTo>
                  <a:lnTo>
                    <a:pt x="287" y="1656"/>
                  </a:lnTo>
                  <a:lnTo>
                    <a:pt x="287" y="1641"/>
                  </a:lnTo>
                  <a:lnTo>
                    <a:pt x="287" y="1624"/>
                  </a:lnTo>
                  <a:lnTo>
                    <a:pt x="297" y="1624"/>
                  </a:lnTo>
                  <a:lnTo>
                    <a:pt x="297" y="1624"/>
                  </a:lnTo>
                  <a:lnTo>
                    <a:pt x="298" y="1598"/>
                  </a:lnTo>
                  <a:lnTo>
                    <a:pt x="298" y="1578"/>
                  </a:lnTo>
                  <a:lnTo>
                    <a:pt x="297" y="1564"/>
                  </a:lnTo>
                  <a:lnTo>
                    <a:pt x="297" y="1564"/>
                  </a:lnTo>
                  <a:lnTo>
                    <a:pt x="296" y="1547"/>
                  </a:lnTo>
                  <a:lnTo>
                    <a:pt x="294" y="1507"/>
                  </a:lnTo>
                  <a:lnTo>
                    <a:pt x="291" y="1392"/>
                  </a:lnTo>
                  <a:lnTo>
                    <a:pt x="287" y="1228"/>
                  </a:lnTo>
                  <a:lnTo>
                    <a:pt x="287" y="1228"/>
                  </a:lnTo>
                  <a:lnTo>
                    <a:pt x="298" y="1144"/>
                  </a:lnTo>
                  <a:lnTo>
                    <a:pt x="306" y="1087"/>
                  </a:lnTo>
                  <a:lnTo>
                    <a:pt x="309" y="1070"/>
                  </a:lnTo>
                  <a:lnTo>
                    <a:pt x="310" y="1065"/>
                  </a:lnTo>
                  <a:lnTo>
                    <a:pt x="312" y="1065"/>
                  </a:lnTo>
                  <a:lnTo>
                    <a:pt x="312" y="1065"/>
                  </a:lnTo>
                  <a:lnTo>
                    <a:pt x="312" y="1065"/>
                  </a:lnTo>
                  <a:lnTo>
                    <a:pt x="323" y="1093"/>
                  </a:lnTo>
                  <a:lnTo>
                    <a:pt x="344" y="1147"/>
                  </a:lnTo>
                  <a:lnTo>
                    <a:pt x="371" y="1224"/>
                  </a:lnTo>
                  <a:lnTo>
                    <a:pt x="391" y="1638"/>
                  </a:lnTo>
                  <a:lnTo>
                    <a:pt x="406" y="1643"/>
                  </a:lnTo>
                  <a:lnTo>
                    <a:pt x="406" y="1643"/>
                  </a:lnTo>
                  <a:lnTo>
                    <a:pt x="408" y="1672"/>
                  </a:lnTo>
                  <a:lnTo>
                    <a:pt x="411" y="1692"/>
                  </a:lnTo>
                  <a:lnTo>
                    <a:pt x="411" y="1703"/>
                  </a:lnTo>
                  <a:lnTo>
                    <a:pt x="411" y="1703"/>
                  </a:lnTo>
                  <a:lnTo>
                    <a:pt x="411" y="1704"/>
                  </a:lnTo>
                  <a:lnTo>
                    <a:pt x="413" y="1705"/>
                  </a:lnTo>
                  <a:lnTo>
                    <a:pt x="421" y="1709"/>
                  </a:lnTo>
                  <a:lnTo>
                    <a:pt x="430" y="1713"/>
                  </a:lnTo>
                  <a:lnTo>
                    <a:pt x="450" y="1713"/>
                  </a:lnTo>
                  <a:lnTo>
                    <a:pt x="450" y="1713"/>
                  </a:lnTo>
                  <a:lnTo>
                    <a:pt x="474" y="1709"/>
                  </a:lnTo>
                  <a:lnTo>
                    <a:pt x="505" y="1703"/>
                  </a:lnTo>
                  <a:lnTo>
                    <a:pt x="505" y="1703"/>
                  </a:lnTo>
                  <a:lnTo>
                    <a:pt x="544" y="1694"/>
                  </a:lnTo>
                  <a:lnTo>
                    <a:pt x="579" y="1688"/>
                  </a:lnTo>
                  <a:lnTo>
                    <a:pt x="579" y="1688"/>
                  </a:lnTo>
                  <a:lnTo>
                    <a:pt x="582" y="1685"/>
                  </a:lnTo>
                  <a:lnTo>
                    <a:pt x="585" y="1683"/>
                  </a:lnTo>
                  <a:lnTo>
                    <a:pt x="589" y="1678"/>
                  </a:lnTo>
                  <a:lnTo>
                    <a:pt x="589" y="1678"/>
                  </a:lnTo>
                  <a:lnTo>
                    <a:pt x="590" y="1674"/>
                  </a:lnTo>
                  <a:lnTo>
                    <a:pt x="590" y="1671"/>
                  </a:lnTo>
                  <a:lnTo>
                    <a:pt x="589" y="1663"/>
                  </a:lnTo>
                  <a:lnTo>
                    <a:pt x="589" y="1663"/>
                  </a:lnTo>
                  <a:lnTo>
                    <a:pt x="587" y="1661"/>
                  </a:lnTo>
                  <a:lnTo>
                    <a:pt x="584" y="1657"/>
                  </a:lnTo>
                  <a:lnTo>
                    <a:pt x="574" y="1651"/>
                  </a:lnTo>
                  <a:lnTo>
                    <a:pt x="559" y="1643"/>
                  </a:lnTo>
                  <a:lnTo>
                    <a:pt x="544" y="1638"/>
                  </a:lnTo>
                  <a:lnTo>
                    <a:pt x="544" y="1638"/>
                  </a:lnTo>
                  <a:lnTo>
                    <a:pt x="553" y="1637"/>
                  </a:lnTo>
                  <a:lnTo>
                    <a:pt x="558" y="1636"/>
                  </a:lnTo>
                  <a:lnTo>
                    <a:pt x="559" y="1635"/>
                  </a:lnTo>
                  <a:lnTo>
                    <a:pt x="559" y="1633"/>
                  </a:lnTo>
                  <a:lnTo>
                    <a:pt x="559" y="1633"/>
                  </a:lnTo>
                  <a:lnTo>
                    <a:pt x="553" y="1616"/>
                  </a:lnTo>
                  <a:lnTo>
                    <a:pt x="540" y="1581"/>
                  </a:lnTo>
                  <a:lnTo>
                    <a:pt x="529" y="1544"/>
                  </a:lnTo>
                  <a:lnTo>
                    <a:pt x="526" y="1532"/>
                  </a:lnTo>
                  <a:lnTo>
                    <a:pt x="524" y="1524"/>
                  </a:lnTo>
                  <a:lnTo>
                    <a:pt x="524" y="1524"/>
                  </a:lnTo>
                  <a:lnTo>
                    <a:pt x="526" y="1496"/>
                  </a:lnTo>
                  <a:lnTo>
                    <a:pt x="527" y="1474"/>
                  </a:lnTo>
                  <a:lnTo>
                    <a:pt x="529" y="1450"/>
                  </a:lnTo>
                  <a:lnTo>
                    <a:pt x="529" y="1450"/>
                  </a:lnTo>
                  <a:lnTo>
                    <a:pt x="529" y="1428"/>
                  </a:lnTo>
                  <a:lnTo>
                    <a:pt x="527" y="1389"/>
                  </a:lnTo>
                  <a:lnTo>
                    <a:pt x="517" y="1288"/>
                  </a:lnTo>
                  <a:lnTo>
                    <a:pt x="506" y="1193"/>
                  </a:lnTo>
                  <a:lnTo>
                    <a:pt x="500" y="1149"/>
                  </a:lnTo>
                  <a:lnTo>
                    <a:pt x="500" y="1149"/>
                  </a:lnTo>
                  <a:lnTo>
                    <a:pt x="497" y="1107"/>
                  </a:lnTo>
                  <a:lnTo>
                    <a:pt x="495" y="1019"/>
                  </a:lnTo>
                  <a:lnTo>
                    <a:pt x="490" y="892"/>
                  </a:lnTo>
                  <a:lnTo>
                    <a:pt x="505" y="877"/>
                  </a:lnTo>
                  <a:lnTo>
                    <a:pt x="470" y="733"/>
                  </a:lnTo>
                  <a:lnTo>
                    <a:pt x="470" y="733"/>
                  </a:lnTo>
                  <a:lnTo>
                    <a:pt x="470" y="589"/>
                  </a:lnTo>
                  <a:lnTo>
                    <a:pt x="471" y="488"/>
                  </a:lnTo>
                  <a:lnTo>
                    <a:pt x="472" y="452"/>
                  </a:lnTo>
                  <a:lnTo>
                    <a:pt x="474" y="442"/>
                  </a:lnTo>
                  <a:lnTo>
                    <a:pt x="475" y="436"/>
                  </a:lnTo>
                  <a:lnTo>
                    <a:pt x="475" y="436"/>
                  </a:lnTo>
                  <a:lnTo>
                    <a:pt x="477" y="433"/>
                  </a:lnTo>
                  <a:lnTo>
                    <a:pt x="480" y="431"/>
                  </a:lnTo>
                  <a:lnTo>
                    <a:pt x="491" y="427"/>
                  </a:lnTo>
                  <a:lnTo>
                    <a:pt x="505" y="422"/>
                  </a:lnTo>
                  <a:lnTo>
                    <a:pt x="523" y="418"/>
                  </a:lnTo>
                  <a:lnTo>
                    <a:pt x="564" y="411"/>
                  </a:lnTo>
                  <a:lnTo>
                    <a:pt x="586" y="406"/>
                  </a:lnTo>
                  <a:lnTo>
                    <a:pt x="608" y="401"/>
                  </a:lnTo>
                  <a:lnTo>
                    <a:pt x="608" y="401"/>
                  </a:lnTo>
                  <a:lnTo>
                    <a:pt x="648" y="390"/>
                  </a:lnTo>
                  <a:lnTo>
                    <a:pt x="679" y="381"/>
                  </a:lnTo>
                  <a:lnTo>
                    <a:pt x="691" y="376"/>
                  </a:lnTo>
                  <a:lnTo>
                    <a:pt x="700" y="373"/>
                  </a:lnTo>
                  <a:lnTo>
                    <a:pt x="705" y="369"/>
                  </a:lnTo>
                  <a:lnTo>
                    <a:pt x="707" y="368"/>
                  </a:lnTo>
                  <a:lnTo>
                    <a:pt x="707" y="366"/>
                  </a:lnTo>
                  <a:lnTo>
                    <a:pt x="707" y="366"/>
                  </a:lnTo>
                  <a:lnTo>
                    <a:pt x="710" y="357"/>
                  </a:lnTo>
                  <a:lnTo>
                    <a:pt x="717" y="337"/>
                  </a:lnTo>
                  <a:lnTo>
                    <a:pt x="740" y="280"/>
                  </a:lnTo>
                  <a:lnTo>
                    <a:pt x="772" y="198"/>
                  </a:lnTo>
                  <a:lnTo>
                    <a:pt x="767" y="188"/>
                  </a:lnTo>
                  <a:lnTo>
                    <a:pt x="767" y="173"/>
                  </a:lnTo>
                  <a:lnTo>
                    <a:pt x="767" y="173"/>
                  </a:lnTo>
                  <a:lnTo>
                    <a:pt x="774" y="167"/>
                  </a:lnTo>
                  <a:lnTo>
                    <a:pt x="779" y="163"/>
                  </a:lnTo>
                  <a:lnTo>
                    <a:pt x="780" y="161"/>
                  </a:lnTo>
                  <a:lnTo>
                    <a:pt x="782" y="158"/>
                  </a:lnTo>
                  <a:lnTo>
                    <a:pt x="782" y="158"/>
                  </a:lnTo>
                  <a:lnTo>
                    <a:pt x="783" y="150"/>
                  </a:lnTo>
                  <a:lnTo>
                    <a:pt x="787" y="136"/>
                  </a:lnTo>
                  <a:lnTo>
                    <a:pt x="790" y="122"/>
                  </a:lnTo>
                  <a:lnTo>
                    <a:pt x="791" y="114"/>
                  </a:lnTo>
                  <a:lnTo>
                    <a:pt x="791" y="114"/>
                  </a:lnTo>
                  <a:lnTo>
                    <a:pt x="790" y="109"/>
                  </a:lnTo>
                  <a:lnTo>
                    <a:pt x="788" y="104"/>
                  </a:lnTo>
                  <a:lnTo>
                    <a:pt x="785" y="98"/>
                  </a:lnTo>
                  <a:lnTo>
                    <a:pt x="782" y="94"/>
                  </a:lnTo>
                  <a:lnTo>
                    <a:pt x="782" y="94"/>
                  </a:lnTo>
                  <a:lnTo>
                    <a:pt x="778" y="89"/>
                  </a:lnTo>
                  <a:lnTo>
                    <a:pt x="773" y="80"/>
                  </a:lnTo>
                  <a:lnTo>
                    <a:pt x="767" y="69"/>
                  </a:lnTo>
                  <a:lnTo>
                    <a:pt x="757" y="69"/>
                  </a:lnTo>
                  <a:lnTo>
                    <a:pt x="757" y="69"/>
                  </a:lnTo>
                  <a:lnTo>
                    <a:pt x="756" y="62"/>
                  </a:lnTo>
                  <a:lnTo>
                    <a:pt x="754" y="57"/>
                  </a:lnTo>
                  <a:lnTo>
                    <a:pt x="753" y="56"/>
                  </a:lnTo>
                  <a:lnTo>
                    <a:pt x="752" y="54"/>
                  </a:lnTo>
                  <a:lnTo>
                    <a:pt x="742" y="54"/>
                  </a:lnTo>
                  <a:lnTo>
                    <a:pt x="732" y="49"/>
                  </a:lnTo>
                  <a:lnTo>
                    <a:pt x="732" y="49"/>
                  </a:lnTo>
                  <a:lnTo>
                    <a:pt x="726" y="36"/>
                  </a:lnTo>
                  <a:lnTo>
                    <a:pt x="721" y="25"/>
                  </a:lnTo>
                  <a:lnTo>
                    <a:pt x="717" y="20"/>
                  </a:lnTo>
                  <a:lnTo>
                    <a:pt x="717" y="20"/>
                  </a:lnTo>
                  <a:lnTo>
                    <a:pt x="715" y="18"/>
                  </a:lnTo>
                  <a:lnTo>
                    <a:pt x="711" y="18"/>
                  </a:lnTo>
                  <a:lnTo>
                    <a:pt x="709" y="18"/>
                  </a:lnTo>
                  <a:lnTo>
                    <a:pt x="707" y="18"/>
                  </a:lnTo>
                  <a:lnTo>
                    <a:pt x="707" y="20"/>
                  </a:lnTo>
                  <a:lnTo>
                    <a:pt x="707" y="20"/>
                  </a:lnTo>
                  <a:lnTo>
                    <a:pt x="707" y="23"/>
                  </a:lnTo>
                  <a:lnTo>
                    <a:pt x="707" y="25"/>
                  </a:lnTo>
                  <a:lnTo>
                    <a:pt x="722" y="54"/>
                  </a:lnTo>
                  <a:lnTo>
                    <a:pt x="722" y="54"/>
                  </a:lnTo>
                  <a:lnTo>
                    <a:pt x="715" y="73"/>
                  </a:lnTo>
                  <a:lnTo>
                    <a:pt x="709" y="87"/>
                  </a:lnTo>
                  <a:lnTo>
                    <a:pt x="707" y="92"/>
                  </a:lnTo>
                  <a:lnTo>
                    <a:pt x="707" y="94"/>
                  </a:lnTo>
                  <a:lnTo>
                    <a:pt x="707" y="94"/>
                  </a:lnTo>
                  <a:lnTo>
                    <a:pt x="711" y="111"/>
                  </a:lnTo>
                  <a:lnTo>
                    <a:pt x="712" y="129"/>
                  </a:lnTo>
                  <a:lnTo>
                    <a:pt x="712" y="129"/>
                  </a:lnTo>
                  <a:lnTo>
                    <a:pt x="712" y="135"/>
                  </a:lnTo>
                  <a:lnTo>
                    <a:pt x="715" y="145"/>
                  </a:lnTo>
                  <a:lnTo>
                    <a:pt x="717" y="158"/>
                  </a:lnTo>
                  <a:lnTo>
                    <a:pt x="717" y="158"/>
                  </a:lnTo>
                  <a:lnTo>
                    <a:pt x="717" y="163"/>
                  </a:lnTo>
                  <a:lnTo>
                    <a:pt x="717" y="166"/>
                  </a:lnTo>
                  <a:lnTo>
                    <a:pt x="717" y="168"/>
                  </a:lnTo>
                  <a:lnTo>
                    <a:pt x="717" y="168"/>
                  </a:lnTo>
                  <a:lnTo>
                    <a:pt x="717" y="170"/>
                  </a:lnTo>
                  <a:lnTo>
                    <a:pt x="717" y="173"/>
                  </a:lnTo>
                  <a:lnTo>
                    <a:pt x="717" y="178"/>
                  </a:lnTo>
                  <a:lnTo>
                    <a:pt x="702" y="183"/>
                  </a:lnTo>
                  <a:lnTo>
                    <a:pt x="702" y="183"/>
                  </a:lnTo>
                  <a:lnTo>
                    <a:pt x="702" y="188"/>
                  </a:lnTo>
                  <a:lnTo>
                    <a:pt x="702" y="192"/>
                  </a:lnTo>
                  <a:lnTo>
                    <a:pt x="702" y="193"/>
                  </a:lnTo>
                  <a:lnTo>
                    <a:pt x="702" y="193"/>
                  </a:lnTo>
                  <a:lnTo>
                    <a:pt x="702" y="196"/>
                  </a:lnTo>
                  <a:lnTo>
                    <a:pt x="700" y="203"/>
                  </a:lnTo>
                  <a:lnTo>
                    <a:pt x="696" y="209"/>
                  </a:lnTo>
                  <a:lnTo>
                    <a:pt x="693" y="213"/>
                  </a:lnTo>
                  <a:lnTo>
                    <a:pt x="693" y="213"/>
                  </a:lnTo>
                  <a:lnTo>
                    <a:pt x="681" y="225"/>
                  </a:lnTo>
                  <a:lnTo>
                    <a:pt x="659" y="250"/>
                  </a:lnTo>
                  <a:lnTo>
                    <a:pt x="638" y="275"/>
                  </a:lnTo>
                  <a:lnTo>
                    <a:pt x="628" y="287"/>
                  </a:lnTo>
                  <a:lnTo>
                    <a:pt x="628" y="287"/>
                  </a:lnTo>
                  <a:lnTo>
                    <a:pt x="615" y="290"/>
                  </a:lnTo>
                  <a:lnTo>
                    <a:pt x="586" y="293"/>
                  </a:lnTo>
                  <a:lnTo>
                    <a:pt x="555" y="297"/>
                  </a:lnTo>
                  <a:lnTo>
                    <a:pt x="544" y="297"/>
                  </a:lnTo>
                  <a:lnTo>
                    <a:pt x="539" y="297"/>
                  </a:lnTo>
                  <a:lnTo>
                    <a:pt x="539" y="297"/>
                  </a:lnTo>
                  <a:lnTo>
                    <a:pt x="519" y="295"/>
                  </a:lnTo>
                  <a:lnTo>
                    <a:pt x="480" y="291"/>
                  </a:lnTo>
                  <a:lnTo>
                    <a:pt x="425" y="287"/>
                  </a:lnTo>
                  <a:lnTo>
                    <a:pt x="425" y="287"/>
                  </a:lnTo>
                  <a:lnTo>
                    <a:pt x="407" y="287"/>
                  </a:lnTo>
                  <a:lnTo>
                    <a:pt x="386" y="287"/>
                  </a:lnTo>
                  <a:lnTo>
                    <a:pt x="386" y="287"/>
                  </a:lnTo>
                  <a:lnTo>
                    <a:pt x="346" y="282"/>
                  </a:lnTo>
                  <a:lnTo>
                    <a:pt x="351" y="272"/>
                  </a:lnTo>
                  <a:lnTo>
                    <a:pt x="351" y="272"/>
                  </a:lnTo>
                  <a:lnTo>
                    <a:pt x="334" y="267"/>
                  </a:lnTo>
                  <a:lnTo>
                    <a:pt x="322" y="264"/>
                  </a:lnTo>
                  <a:lnTo>
                    <a:pt x="317" y="262"/>
                  </a:lnTo>
                  <a:lnTo>
                    <a:pt x="317" y="262"/>
                  </a:lnTo>
                  <a:lnTo>
                    <a:pt x="318" y="261"/>
                  </a:lnTo>
                  <a:lnTo>
                    <a:pt x="319" y="257"/>
                  </a:lnTo>
                  <a:lnTo>
                    <a:pt x="322" y="253"/>
                  </a:lnTo>
                  <a:lnTo>
                    <a:pt x="322" y="253"/>
                  </a:lnTo>
                  <a:lnTo>
                    <a:pt x="324" y="254"/>
                  </a:lnTo>
                  <a:lnTo>
                    <a:pt x="331" y="255"/>
                  </a:lnTo>
                  <a:lnTo>
                    <a:pt x="339" y="255"/>
                  </a:lnTo>
                  <a:lnTo>
                    <a:pt x="343" y="254"/>
                  </a:lnTo>
                  <a:lnTo>
                    <a:pt x="346" y="253"/>
                  </a:lnTo>
                  <a:lnTo>
                    <a:pt x="346" y="253"/>
                  </a:lnTo>
                  <a:lnTo>
                    <a:pt x="351" y="249"/>
                  </a:lnTo>
                  <a:lnTo>
                    <a:pt x="354" y="246"/>
                  </a:lnTo>
                  <a:lnTo>
                    <a:pt x="355" y="244"/>
                  </a:lnTo>
                  <a:lnTo>
                    <a:pt x="356" y="238"/>
                  </a:lnTo>
                  <a:lnTo>
                    <a:pt x="356" y="238"/>
                  </a:lnTo>
                  <a:lnTo>
                    <a:pt x="356" y="224"/>
                  </a:lnTo>
                  <a:lnTo>
                    <a:pt x="354" y="204"/>
                  </a:lnTo>
                  <a:lnTo>
                    <a:pt x="351" y="187"/>
                  </a:lnTo>
                  <a:lnTo>
                    <a:pt x="351" y="178"/>
                  </a:lnTo>
                  <a:lnTo>
                    <a:pt x="351" y="178"/>
                  </a:lnTo>
                  <a:lnTo>
                    <a:pt x="353" y="177"/>
                  </a:lnTo>
                  <a:lnTo>
                    <a:pt x="355" y="173"/>
                  </a:lnTo>
                  <a:lnTo>
                    <a:pt x="356" y="171"/>
                  </a:lnTo>
                  <a:lnTo>
                    <a:pt x="356" y="168"/>
                  </a:lnTo>
                  <a:lnTo>
                    <a:pt x="356" y="168"/>
                  </a:lnTo>
                  <a:lnTo>
                    <a:pt x="354" y="161"/>
                  </a:lnTo>
                  <a:lnTo>
                    <a:pt x="351" y="153"/>
                  </a:lnTo>
                  <a:lnTo>
                    <a:pt x="351" y="153"/>
                  </a:lnTo>
                  <a:lnTo>
                    <a:pt x="350" y="146"/>
                  </a:lnTo>
                  <a:lnTo>
                    <a:pt x="348" y="142"/>
                  </a:lnTo>
                  <a:lnTo>
                    <a:pt x="346" y="139"/>
                  </a:lnTo>
                  <a:lnTo>
                    <a:pt x="346" y="139"/>
                  </a:lnTo>
                  <a:lnTo>
                    <a:pt x="343" y="129"/>
                  </a:lnTo>
                  <a:lnTo>
                    <a:pt x="339" y="124"/>
                  </a:lnTo>
                  <a:lnTo>
                    <a:pt x="336" y="119"/>
                  </a:lnTo>
                  <a:lnTo>
                    <a:pt x="336" y="119"/>
                  </a:lnTo>
                  <a:lnTo>
                    <a:pt x="333" y="113"/>
                  </a:lnTo>
                  <a:lnTo>
                    <a:pt x="327" y="104"/>
                  </a:lnTo>
                  <a:lnTo>
                    <a:pt x="323" y="94"/>
                  </a:lnTo>
                  <a:lnTo>
                    <a:pt x="322" y="89"/>
                  </a:lnTo>
                  <a:lnTo>
                    <a:pt x="322" y="89"/>
                  </a:lnTo>
                  <a:lnTo>
                    <a:pt x="322" y="85"/>
                  </a:lnTo>
                  <a:lnTo>
                    <a:pt x="322" y="80"/>
                  </a:lnTo>
                  <a:lnTo>
                    <a:pt x="322" y="74"/>
                  </a:lnTo>
                  <a:lnTo>
                    <a:pt x="322" y="74"/>
                  </a:lnTo>
                  <a:lnTo>
                    <a:pt x="322" y="65"/>
                  </a:lnTo>
                  <a:lnTo>
                    <a:pt x="322" y="58"/>
                  </a:lnTo>
                  <a:lnTo>
                    <a:pt x="322" y="54"/>
                  </a:lnTo>
                  <a:lnTo>
                    <a:pt x="322" y="54"/>
                  </a:lnTo>
                  <a:lnTo>
                    <a:pt x="322" y="52"/>
                  </a:lnTo>
                  <a:lnTo>
                    <a:pt x="322" y="48"/>
                  </a:lnTo>
                  <a:lnTo>
                    <a:pt x="322" y="39"/>
                  </a:lnTo>
                  <a:lnTo>
                    <a:pt x="322" y="39"/>
                  </a:lnTo>
                  <a:lnTo>
                    <a:pt x="320" y="37"/>
                  </a:lnTo>
                  <a:lnTo>
                    <a:pt x="317" y="35"/>
                  </a:lnTo>
                  <a:lnTo>
                    <a:pt x="307" y="26"/>
                  </a:lnTo>
                  <a:lnTo>
                    <a:pt x="292" y="15"/>
                  </a:lnTo>
                  <a:lnTo>
                    <a:pt x="292" y="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2ED842D0-D578-A382-448E-B97C84A5F426}"/>
              </a:ext>
            </a:extLst>
          </p:cNvPr>
          <p:cNvGrpSpPr/>
          <p:nvPr/>
        </p:nvGrpSpPr>
        <p:grpSpPr>
          <a:xfrm>
            <a:off x="6790427" y="1337525"/>
            <a:ext cx="2632260" cy="1415734"/>
            <a:chOff x="-2020154" y="2600908"/>
            <a:chExt cx="3332570" cy="1792389"/>
          </a:xfrm>
        </p:grpSpPr>
        <p:sp>
          <p:nvSpPr>
            <p:cNvPr id="340" name="正方形/長方形 339">
              <a:extLst>
                <a:ext uri="{FF2B5EF4-FFF2-40B4-BE49-F238E27FC236}">
                  <a16:creationId xmlns:a16="http://schemas.microsoft.com/office/drawing/2014/main" id="{3844B844-F1DA-4F45-4FC1-803A5CC165C0}"/>
                </a:ext>
              </a:extLst>
            </p:cNvPr>
            <p:cNvSpPr/>
            <p:nvPr/>
          </p:nvSpPr>
          <p:spPr>
            <a:xfrm>
              <a:off x="-2020154" y="2600908"/>
              <a:ext cx="3332570" cy="1656184"/>
            </a:xfrm>
            <a:prstGeom prst="rect">
              <a:avLst/>
            </a:prstGeom>
            <a:solidFill>
              <a:srgbClr val="CC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正方形/長方形 340">
              <a:extLst>
                <a:ext uri="{FF2B5EF4-FFF2-40B4-BE49-F238E27FC236}">
                  <a16:creationId xmlns:a16="http://schemas.microsoft.com/office/drawing/2014/main" id="{823611F9-EA40-8082-2E7E-89FC49C513A0}"/>
                </a:ext>
              </a:extLst>
            </p:cNvPr>
            <p:cNvSpPr/>
            <p:nvPr/>
          </p:nvSpPr>
          <p:spPr>
            <a:xfrm>
              <a:off x="-1950530" y="2677703"/>
              <a:ext cx="3193322" cy="1502594"/>
            </a:xfrm>
            <a:prstGeom prst="rect">
              <a:avLst/>
            </a:prstGeom>
            <a:gradFill flip="none" rotWithShape="1">
              <a:gsLst>
                <a:gs pos="0">
                  <a:srgbClr val="003300"/>
                </a:gs>
                <a:gs pos="100000">
                  <a:srgbClr val="006600"/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正方形/長方形 341">
              <a:extLst>
                <a:ext uri="{FF2B5EF4-FFF2-40B4-BE49-F238E27FC236}">
                  <a16:creationId xmlns:a16="http://schemas.microsoft.com/office/drawing/2014/main" id="{5145BCE7-D8DF-71F7-AE88-A829C00197C6}"/>
                </a:ext>
              </a:extLst>
            </p:cNvPr>
            <p:cNvSpPr/>
            <p:nvPr/>
          </p:nvSpPr>
          <p:spPr>
            <a:xfrm>
              <a:off x="-2020154" y="4257091"/>
              <a:ext cx="3332570" cy="9800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14FA8942-9214-DF3B-2735-3F9A4EFEFCE5}"/>
                </a:ext>
              </a:extLst>
            </p:cNvPr>
            <p:cNvGrpSpPr/>
            <p:nvPr/>
          </p:nvGrpSpPr>
          <p:grpSpPr>
            <a:xfrm>
              <a:off x="-1181962" y="4239526"/>
              <a:ext cx="282078" cy="115569"/>
              <a:chOff x="2939753" y="3086100"/>
              <a:chExt cx="282078" cy="115569"/>
            </a:xfrm>
          </p:grpSpPr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FB2E3114-1205-3E21-7DB4-7CD30AC1376B}"/>
                  </a:ext>
                </a:extLst>
              </p:cNvPr>
              <p:cNvSpPr/>
              <p:nvPr/>
            </p:nvSpPr>
            <p:spPr>
              <a:xfrm>
                <a:off x="2956218" y="3126581"/>
                <a:ext cx="250309" cy="75088"/>
              </a:xfrm>
              <a:prstGeom prst="round2SameRect">
                <a:avLst>
                  <a:gd name="adj1" fmla="val 0"/>
                  <a:gd name="adj2" fmla="val 44912"/>
                </a:avLst>
              </a:prstGeom>
              <a:solidFill>
                <a:schemeClr val="tx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2387D39A-A25E-CD31-68CA-A4D1593F0F09}"/>
                  </a:ext>
                </a:extLst>
              </p:cNvPr>
              <p:cNvSpPr/>
              <p:nvPr/>
            </p:nvSpPr>
            <p:spPr>
              <a:xfrm>
                <a:off x="2939753" y="3086100"/>
                <a:ext cx="282078" cy="491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4" name="四角形: 角を丸くする 343">
              <a:extLst>
                <a:ext uri="{FF2B5EF4-FFF2-40B4-BE49-F238E27FC236}">
                  <a16:creationId xmlns:a16="http://schemas.microsoft.com/office/drawing/2014/main" id="{5FC6F00E-CCFF-197D-9203-5A97B5E72FCA}"/>
                </a:ext>
              </a:extLst>
            </p:cNvPr>
            <p:cNvSpPr/>
            <p:nvPr/>
          </p:nvSpPr>
          <p:spPr>
            <a:xfrm>
              <a:off x="-543242" y="4310149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5" name="四角形: 角を丸くする 344">
              <a:extLst>
                <a:ext uri="{FF2B5EF4-FFF2-40B4-BE49-F238E27FC236}">
                  <a16:creationId xmlns:a16="http://schemas.microsoft.com/office/drawing/2014/main" id="{0FE1EC39-2B24-DDA2-4B13-9EB95C85F3C9}"/>
                </a:ext>
              </a:extLst>
            </p:cNvPr>
            <p:cNvSpPr/>
            <p:nvPr/>
          </p:nvSpPr>
          <p:spPr>
            <a:xfrm>
              <a:off x="-107473" y="4310149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6" name="四角形: 角を丸くする 345">
              <a:extLst>
                <a:ext uri="{FF2B5EF4-FFF2-40B4-BE49-F238E27FC236}">
                  <a16:creationId xmlns:a16="http://schemas.microsoft.com/office/drawing/2014/main" id="{555AA2B1-246E-3812-A990-E22C3CB3857C}"/>
                </a:ext>
              </a:extLst>
            </p:cNvPr>
            <p:cNvSpPr/>
            <p:nvPr/>
          </p:nvSpPr>
          <p:spPr>
            <a:xfrm>
              <a:off x="-1493360" y="4310149"/>
              <a:ext cx="183932" cy="45719"/>
            </a:xfrm>
            <a:prstGeom prst="round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7" name="四角形: 角を丸くする 346">
              <a:extLst>
                <a:ext uri="{FF2B5EF4-FFF2-40B4-BE49-F238E27FC236}">
                  <a16:creationId xmlns:a16="http://schemas.microsoft.com/office/drawing/2014/main" id="{BDFF9E27-4C56-5A7C-21AB-D346848F1454}"/>
                </a:ext>
              </a:extLst>
            </p:cNvPr>
            <p:cNvSpPr/>
            <p:nvPr/>
          </p:nvSpPr>
          <p:spPr>
            <a:xfrm>
              <a:off x="864077" y="4310149"/>
              <a:ext cx="183932" cy="45719"/>
            </a:xfrm>
            <a:prstGeom prst="round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8" name="正方形/長方形 347">
              <a:extLst>
                <a:ext uri="{FF2B5EF4-FFF2-40B4-BE49-F238E27FC236}">
                  <a16:creationId xmlns:a16="http://schemas.microsoft.com/office/drawing/2014/main" id="{55E2A31D-EB75-7E45-0929-2AE90B0CC822}"/>
                </a:ext>
              </a:extLst>
            </p:cNvPr>
            <p:cNvSpPr/>
            <p:nvPr/>
          </p:nvSpPr>
          <p:spPr>
            <a:xfrm>
              <a:off x="-2020154" y="4347578"/>
              <a:ext cx="3332570" cy="45719"/>
            </a:xfrm>
            <a:prstGeom prst="rect">
              <a:avLst/>
            </a:prstGeom>
            <a:solidFill>
              <a:srgbClr val="CC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3F49006D-5B07-B687-8003-E206D1AF81A5}"/>
              </a:ext>
            </a:extLst>
          </p:cNvPr>
          <p:cNvGrpSpPr/>
          <p:nvPr/>
        </p:nvGrpSpPr>
        <p:grpSpPr>
          <a:xfrm>
            <a:off x="7730275" y="1559317"/>
            <a:ext cx="861207" cy="1727927"/>
            <a:chOff x="1504784" y="1130254"/>
            <a:chExt cx="1183828" cy="2375234"/>
          </a:xfrm>
        </p:grpSpPr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21B46893-0EA2-DC48-9DFD-0693EEE86743}"/>
                </a:ext>
              </a:extLst>
            </p:cNvPr>
            <p:cNvGrpSpPr/>
            <p:nvPr/>
          </p:nvGrpSpPr>
          <p:grpSpPr>
            <a:xfrm>
              <a:off x="1532429" y="1130254"/>
              <a:ext cx="914510" cy="2222259"/>
              <a:chOff x="4608513" y="4057650"/>
              <a:chExt cx="1111250" cy="2700338"/>
            </a:xfrm>
          </p:grpSpPr>
          <p:sp>
            <p:nvSpPr>
              <p:cNvPr id="354" name="Freeform 11">
                <a:extLst>
                  <a:ext uri="{FF2B5EF4-FFF2-40B4-BE49-F238E27FC236}">
                    <a16:creationId xmlns:a16="http://schemas.microsoft.com/office/drawing/2014/main" id="{16E53D22-6100-8EBE-FA38-1FD26B39E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8513" y="4057650"/>
                <a:ext cx="1111250" cy="2700338"/>
              </a:xfrm>
              <a:custGeom>
                <a:avLst/>
                <a:gdLst>
                  <a:gd name="T0" fmla="*/ 99 w 700"/>
                  <a:gd name="T1" fmla="*/ 393 h 1701"/>
                  <a:gd name="T2" fmla="*/ 116 w 700"/>
                  <a:gd name="T3" fmla="*/ 373 h 1701"/>
                  <a:gd name="T4" fmla="*/ 152 w 700"/>
                  <a:gd name="T5" fmla="*/ 335 h 1701"/>
                  <a:gd name="T6" fmla="*/ 141 w 700"/>
                  <a:gd name="T7" fmla="*/ 326 h 1701"/>
                  <a:gd name="T8" fmla="*/ 109 w 700"/>
                  <a:gd name="T9" fmla="*/ 332 h 1701"/>
                  <a:gd name="T10" fmla="*/ 74 w 700"/>
                  <a:gd name="T11" fmla="*/ 276 h 1701"/>
                  <a:gd name="T12" fmla="*/ 61 w 700"/>
                  <a:gd name="T13" fmla="*/ 287 h 1701"/>
                  <a:gd name="T14" fmla="*/ 42 w 700"/>
                  <a:gd name="T15" fmla="*/ 320 h 1701"/>
                  <a:gd name="T16" fmla="*/ 25 w 700"/>
                  <a:gd name="T17" fmla="*/ 326 h 1701"/>
                  <a:gd name="T18" fmla="*/ 11 w 700"/>
                  <a:gd name="T19" fmla="*/ 343 h 1701"/>
                  <a:gd name="T20" fmla="*/ 3 w 700"/>
                  <a:gd name="T21" fmla="*/ 370 h 1701"/>
                  <a:gd name="T22" fmla="*/ 31 w 700"/>
                  <a:gd name="T23" fmla="*/ 398 h 1701"/>
                  <a:gd name="T24" fmla="*/ 41 w 700"/>
                  <a:gd name="T25" fmla="*/ 497 h 1701"/>
                  <a:gd name="T26" fmla="*/ 139 w 700"/>
                  <a:gd name="T27" fmla="*/ 504 h 1701"/>
                  <a:gd name="T28" fmla="*/ 199 w 700"/>
                  <a:gd name="T29" fmla="*/ 477 h 1701"/>
                  <a:gd name="T30" fmla="*/ 213 w 700"/>
                  <a:gd name="T31" fmla="*/ 673 h 1701"/>
                  <a:gd name="T32" fmla="*/ 209 w 700"/>
                  <a:gd name="T33" fmla="*/ 851 h 1701"/>
                  <a:gd name="T34" fmla="*/ 229 w 700"/>
                  <a:gd name="T35" fmla="*/ 1022 h 1701"/>
                  <a:gd name="T36" fmla="*/ 283 w 700"/>
                  <a:gd name="T37" fmla="*/ 1398 h 1701"/>
                  <a:gd name="T38" fmla="*/ 308 w 700"/>
                  <a:gd name="T39" fmla="*/ 1562 h 1701"/>
                  <a:gd name="T40" fmla="*/ 254 w 700"/>
                  <a:gd name="T41" fmla="*/ 1624 h 1701"/>
                  <a:gd name="T42" fmla="*/ 244 w 700"/>
                  <a:gd name="T43" fmla="*/ 1661 h 1701"/>
                  <a:gd name="T44" fmla="*/ 283 w 700"/>
                  <a:gd name="T45" fmla="*/ 1686 h 1701"/>
                  <a:gd name="T46" fmla="*/ 371 w 700"/>
                  <a:gd name="T47" fmla="*/ 1655 h 1701"/>
                  <a:gd name="T48" fmla="*/ 402 w 700"/>
                  <a:gd name="T49" fmla="*/ 1647 h 1701"/>
                  <a:gd name="T50" fmla="*/ 423 w 700"/>
                  <a:gd name="T51" fmla="*/ 1613 h 1701"/>
                  <a:gd name="T52" fmla="*/ 417 w 700"/>
                  <a:gd name="T53" fmla="*/ 1577 h 1701"/>
                  <a:gd name="T54" fmla="*/ 429 w 700"/>
                  <a:gd name="T55" fmla="*/ 1546 h 1701"/>
                  <a:gd name="T56" fmla="*/ 437 w 700"/>
                  <a:gd name="T57" fmla="*/ 1651 h 1701"/>
                  <a:gd name="T58" fmla="*/ 480 w 700"/>
                  <a:gd name="T59" fmla="*/ 1688 h 1701"/>
                  <a:gd name="T60" fmla="*/ 555 w 700"/>
                  <a:gd name="T61" fmla="*/ 1696 h 1701"/>
                  <a:gd name="T62" fmla="*/ 576 w 700"/>
                  <a:gd name="T63" fmla="*/ 1656 h 1701"/>
                  <a:gd name="T64" fmla="*/ 553 w 700"/>
                  <a:gd name="T65" fmla="*/ 1635 h 1701"/>
                  <a:gd name="T66" fmla="*/ 531 w 700"/>
                  <a:gd name="T67" fmla="*/ 1490 h 1701"/>
                  <a:gd name="T68" fmla="*/ 575 w 700"/>
                  <a:gd name="T69" fmla="*/ 1323 h 1701"/>
                  <a:gd name="T70" fmla="*/ 590 w 700"/>
                  <a:gd name="T71" fmla="*/ 893 h 1701"/>
                  <a:gd name="T72" fmla="*/ 613 w 700"/>
                  <a:gd name="T73" fmla="*/ 849 h 1701"/>
                  <a:gd name="T74" fmla="*/ 611 w 700"/>
                  <a:gd name="T75" fmla="*/ 753 h 1701"/>
                  <a:gd name="T76" fmla="*/ 633 w 700"/>
                  <a:gd name="T77" fmla="*/ 649 h 1701"/>
                  <a:gd name="T78" fmla="*/ 694 w 700"/>
                  <a:gd name="T79" fmla="*/ 632 h 1701"/>
                  <a:gd name="T80" fmla="*/ 693 w 700"/>
                  <a:gd name="T81" fmla="*/ 539 h 1701"/>
                  <a:gd name="T82" fmla="*/ 649 w 700"/>
                  <a:gd name="T83" fmla="*/ 363 h 1701"/>
                  <a:gd name="T84" fmla="*/ 574 w 700"/>
                  <a:gd name="T85" fmla="*/ 306 h 1701"/>
                  <a:gd name="T86" fmla="*/ 487 w 700"/>
                  <a:gd name="T87" fmla="*/ 259 h 1701"/>
                  <a:gd name="T88" fmla="*/ 450 w 700"/>
                  <a:gd name="T89" fmla="*/ 227 h 1701"/>
                  <a:gd name="T90" fmla="*/ 459 w 700"/>
                  <a:gd name="T91" fmla="*/ 181 h 1701"/>
                  <a:gd name="T92" fmla="*/ 481 w 700"/>
                  <a:gd name="T93" fmla="*/ 120 h 1701"/>
                  <a:gd name="T94" fmla="*/ 471 w 700"/>
                  <a:gd name="T95" fmla="*/ 96 h 1701"/>
                  <a:gd name="T96" fmla="*/ 442 w 700"/>
                  <a:gd name="T97" fmla="*/ 21 h 1701"/>
                  <a:gd name="T98" fmla="*/ 406 w 700"/>
                  <a:gd name="T99" fmla="*/ 3 h 1701"/>
                  <a:gd name="T100" fmla="*/ 371 w 700"/>
                  <a:gd name="T101" fmla="*/ 1 h 1701"/>
                  <a:gd name="T102" fmla="*/ 323 w 700"/>
                  <a:gd name="T103" fmla="*/ 21 h 1701"/>
                  <a:gd name="T104" fmla="*/ 273 w 700"/>
                  <a:gd name="T105" fmla="*/ 34 h 1701"/>
                  <a:gd name="T106" fmla="*/ 245 w 700"/>
                  <a:gd name="T107" fmla="*/ 103 h 1701"/>
                  <a:gd name="T108" fmla="*/ 251 w 700"/>
                  <a:gd name="T109" fmla="*/ 113 h 1701"/>
                  <a:gd name="T110" fmla="*/ 261 w 700"/>
                  <a:gd name="T111" fmla="*/ 159 h 1701"/>
                  <a:gd name="T112" fmla="*/ 293 w 700"/>
                  <a:gd name="T113" fmla="*/ 234 h 1701"/>
                  <a:gd name="T114" fmla="*/ 309 w 700"/>
                  <a:gd name="T115" fmla="*/ 258 h 1701"/>
                  <a:gd name="T116" fmla="*/ 244 w 700"/>
                  <a:gd name="T117" fmla="*/ 307 h 1701"/>
                  <a:gd name="T118" fmla="*/ 186 w 700"/>
                  <a:gd name="T119" fmla="*/ 331 h 1701"/>
                  <a:gd name="T120" fmla="*/ 140 w 700"/>
                  <a:gd name="T121" fmla="*/ 383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0" h="1701">
                    <a:moveTo>
                      <a:pt x="105" y="418"/>
                    </a:moveTo>
                    <a:lnTo>
                      <a:pt x="105" y="418"/>
                    </a:lnTo>
                    <a:lnTo>
                      <a:pt x="104" y="406"/>
                    </a:lnTo>
                    <a:lnTo>
                      <a:pt x="103" y="398"/>
                    </a:lnTo>
                    <a:lnTo>
                      <a:pt x="100" y="393"/>
                    </a:lnTo>
                    <a:lnTo>
                      <a:pt x="100" y="393"/>
                    </a:lnTo>
                    <a:lnTo>
                      <a:pt x="99" y="393"/>
                    </a:lnTo>
                    <a:lnTo>
                      <a:pt x="99" y="393"/>
                    </a:lnTo>
                    <a:lnTo>
                      <a:pt x="99" y="393"/>
                    </a:lnTo>
                    <a:lnTo>
                      <a:pt x="100" y="393"/>
                    </a:lnTo>
                    <a:lnTo>
                      <a:pt x="100" y="393"/>
                    </a:lnTo>
                    <a:lnTo>
                      <a:pt x="100" y="393"/>
                    </a:lnTo>
                    <a:lnTo>
                      <a:pt x="104" y="390"/>
                    </a:lnTo>
                    <a:lnTo>
                      <a:pt x="110" y="383"/>
                    </a:lnTo>
                    <a:lnTo>
                      <a:pt x="110" y="383"/>
                    </a:lnTo>
                    <a:lnTo>
                      <a:pt x="116" y="373"/>
                    </a:lnTo>
                    <a:lnTo>
                      <a:pt x="119" y="366"/>
                    </a:lnTo>
                    <a:lnTo>
                      <a:pt x="121" y="361"/>
                    </a:lnTo>
                    <a:lnTo>
                      <a:pt x="123" y="359"/>
                    </a:lnTo>
                    <a:lnTo>
                      <a:pt x="125" y="358"/>
                    </a:lnTo>
                    <a:lnTo>
                      <a:pt x="125" y="358"/>
                    </a:lnTo>
                    <a:lnTo>
                      <a:pt x="135" y="352"/>
                    </a:lnTo>
                    <a:lnTo>
                      <a:pt x="147" y="341"/>
                    </a:lnTo>
                    <a:lnTo>
                      <a:pt x="152" y="335"/>
                    </a:lnTo>
                    <a:lnTo>
                      <a:pt x="156" y="330"/>
                    </a:lnTo>
                    <a:lnTo>
                      <a:pt x="157" y="326"/>
                    </a:lnTo>
                    <a:lnTo>
                      <a:pt x="156" y="325"/>
                    </a:lnTo>
                    <a:lnTo>
                      <a:pt x="155" y="323"/>
                    </a:lnTo>
                    <a:lnTo>
                      <a:pt x="155" y="323"/>
                    </a:lnTo>
                    <a:lnTo>
                      <a:pt x="149" y="322"/>
                    </a:lnTo>
                    <a:lnTo>
                      <a:pt x="145" y="323"/>
                    </a:lnTo>
                    <a:lnTo>
                      <a:pt x="141" y="326"/>
                    </a:lnTo>
                    <a:lnTo>
                      <a:pt x="135" y="328"/>
                    </a:lnTo>
                    <a:lnTo>
                      <a:pt x="135" y="328"/>
                    </a:lnTo>
                    <a:lnTo>
                      <a:pt x="119" y="332"/>
                    </a:lnTo>
                    <a:lnTo>
                      <a:pt x="114" y="333"/>
                    </a:lnTo>
                    <a:lnTo>
                      <a:pt x="110" y="333"/>
                    </a:lnTo>
                    <a:lnTo>
                      <a:pt x="110" y="333"/>
                    </a:lnTo>
                    <a:lnTo>
                      <a:pt x="109" y="332"/>
                    </a:lnTo>
                    <a:lnTo>
                      <a:pt x="109" y="332"/>
                    </a:lnTo>
                    <a:lnTo>
                      <a:pt x="108" y="331"/>
                    </a:lnTo>
                    <a:lnTo>
                      <a:pt x="105" y="328"/>
                    </a:lnTo>
                    <a:lnTo>
                      <a:pt x="105" y="328"/>
                    </a:lnTo>
                    <a:lnTo>
                      <a:pt x="103" y="325"/>
                    </a:lnTo>
                    <a:lnTo>
                      <a:pt x="99" y="318"/>
                    </a:lnTo>
                    <a:lnTo>
                      <a:pt x="89" y="301"/>
                    </a:lnTo>
                    <a:lnTo>
                      <a:pt x="79" y="283"/>
                    </a:lnTo>
                    <a:lnTo>
                      <a:pt x="74" y="276"/>
                    </a:lnTo>
                    <a:lnTo>
                      <a:pt x="71" y="274"/>
                    </a:lnTo>
                    <a:lnTo>
                      <a:pt x="71" y="274"/>
                    </a:lnTo>
                    <a:lnTo>
                      <a:pt x="64" y="273"/>
                    </a:lnTo>
                    <a:lnTo>
                      <a:pt x="62" y="273"/>
                    </a:lnTo>
                    <a:lnTo>
                      <a:pt x="62" y="275"/>
                    </a:lnTo>
                    <a:lnTo>
                      <a:pt x="61" y="279"/>
                    </a:lnTo>
                    <a:lnTo>
                      <a:pt x="61" y="279"/>
                    </a:lnTo>
                    <a:lnTo>
                      <a:pt x="61" y="287"/>
                    </a:lnTo>
                    <a:lnTo>
                      <a:pt x="63" y="301"/>
                    </a:lnTo>
                    <a:lnTo>
                      <a:pt x="66" y="318"/>
                    </a:lnTo>
                    <a:lnTo>
                      <a:pt x="66" y="318"/>
                    </a:lnTo>
                    <a:lnTo>
                      <a:pt x="57" y="318"/>
                    </a:lnTo>
                    <a:lnTo>
                      <a:pt x="46" y="318"/>
                    </a:lnTo>
                    <a:lnTo>
                      <a:pt x="46" y="318"/>
                    </a:lnTo>
                    <a:lnTo>
                      <a:pt x="43" y="318"/>
                    </a:lnTo>
                    <a:lnTo>
                      <a:pt x="42" y="320"/>
                    </a:lnTo>
                    <a:lnTo>
                      <a:pt x="41" y="323"/>
                    </a:lnTo>
                    <a:lnTo>
                      <a:pt x="41" y="323"/>
                    </a:lnTo>
                    <a:lnTo>
                      <a:pt x="41" y="326"/>
                    </a:lnTo>
                    <a:lnTo>
                      <a:pt x="40" y="327"/>
                    </a:lnTo>
                    <a:lnTo>
                      <a:pt x="36" y="328"/>
                    </a:lnTo>
                    <a:lnTo>
                      <a:pt x="36" y="328"/>
                    </a:lnTo>
                    <a:lnTo>
                      <a:pt x="31" y="328"/>
                    </a:lnTo>
                    <a:lnTo>
                      <a:pt x="25" y="326"/>
                    </a:lnTo>
                    <a:lnTo>
                      <a:pt x="20" y="326"/>
                    </a:lnTo>
                    <a:lnTo>
                      <a:pt x="17" y="327"/>
                    </a:lnTo>
                    <a:lnTo>
                      <a:pt x="16" y="328"/>
                    </a:lnTo>
                    <a:lnTo>
                      <a:pt x="16" y="328"/>
                    </a:lnTo>
                    <a:lnTo>
                      <a:pt x="14" y="333"/>
                    </a:lnTo>
                    <a:lnTo>
                      <a:pt x="12" y="338"/>
                    </a:lnTo>
                    <a:lnTo>
                      <a:pt x="11" y="343"/>
                    </a:lnTo>
                    <a:lnTo>
                      <a:pt x="11" y="343"/>
                    </a:lnTo>
                    <a:lnTo>
                      <a:pt x="10" y="344"/>
                    </a:lnTo>
                    <a:lnTo>
                      <a:pt x="6" y="348"/>
                    </a:lnTo>
                    <a:lnTo>
                      <a:pt x="6" y="348"/>
                    </a:lnTo>
                    <a:lnTo>
                      <a:pt x="1" y="353"/>
                    </a:lnTo>
                    <a:lnTo>
                      <a:pt x="0" y="357"/>
                    </a:lnTo>
                    <a:lnTo>
                      <a:pt x="1" y="363"/>
                    </a:lnTo>
                    <a:lnTo>
                      <a:pt x="1" y="363"/>
                    </a:lnTo>
                    <a:lnTo>
                      <a:pt x="3" y="370"/>
                    </a:lnTo>
                    <a:lnTo>
                      <a:pt x="3" y="377"/>
                    </a:lnTo>
                    <a:lnTo>
                      <a:pt x="4" y="379"/>
                    </a:lnTo>
                    <a:lnTo>
                      <a:pt x="5" y="383"/>
                    </a:lnTo>
                    <a:lnTo>
                      <a:pt x="8" y="385"/>
                    </a:lnTo>
                    <a:lnTo>
                      <a:pt x="11" y="388"/>
                    </a:lnTo>
                    <a:lnTo>
                      <a:pt x="11" y="388"/>
                    </a:lnTo>
                    <a:lnTo>
                      <a:pt x="26" y="395"/>
                    </a:lnTo>
                    <a:lnTo>
                      <a:pt x="31" y="398"/>
                    </a:lnTo>
                    <a:lnTo>
                      <a:pt x="31" y="422"/>
                    </a:lnTo>
                    <a:lnTo>
                      <a:pt x="26" y="427"/>
                    </a:lnTo>
                    <a:lnTo>
                      <a:pt x="26" y="427"/>
                    </a:lnTo>
                    <a:lnTo>
                      <a:pt x="31" y="460"/>
                    </a:lnTo>
                    <a:lnTo>
                      <a:pt x="36" y="483"/>
                    </a:lnTo>
                    <a:lnTo>
                      <a:pt x="38" y="492"/>
                    </a:lnTo>
                    <a:lnTo>
                      <a:pt x="41" y="497"/>
                    </a:lnTo>
                    <a:lnTo>
                      <a:pt x="41" y="497"/>
                    </a:lnTo>
                    <a:lnTo>
                      <a:pt x="43" y="499"/>
                    </a:lnTo>
                    <a:lnTo>
                      <a:pt x="48" y="502"/>
                    </a:lnTo>
                    <a:lnTo>
                      <a:pt x="58" y="505"/>
                    </a:lnTo>
                    <a:lnTo>
                      <a:pt x="73" y="507"/>
                    </a:lnTo>
                    <a:lnTo>
                      <a:pt x="95" y="507"/>
                    </a:lnTo>
                    <a:lnTo>
                      <a:pt x="95" y="507"/>
                    </a:lnTo>
                    <a:lnTo>
                      <a:pt x="119" y="505"/>
                    </a:lnTo>
                    <a:lnTo>
                      <a:pt x="139" y="504"/>
                    </a:lnTo>
                    <a:lnTo>
                      <a:pt x="147" y="504"/>
                    </a:lnTo>
                    <a:lnTo>
                      <a:pt x="155" y="502"/>
                    </a:lnTo>
                    <a:lnTo>
                      <a:pt x="160" y="499"/>
                    </a:lnTo>
                    <a:lnTo>
                      <a:pt x="165" y="497"/>
                    </a:lnTo>
                    <a:lnTo>
                      <a:pt x="165" y="497"/>
                    </a:lnTo>
                    <a:lnTo>
                      <a:pt x="174" y="489"/>
                    </a:lnTo>
                    <a:lnTo>
                      <a:pt x="186" y="483"/>
                    </a:lnTo>
                    <a:lnTo>
                      <a:pt x="199" y="477"/>
                    </a:lnTo>
                    <a:lnTo>
                      <a:pt x="199" y="477"/>
                    </a:lnTo>
                    <a:lnTo>
                      <a:pt x="202" y="498"/>
                    </a:lnTo>
                    <a:lnTo>
                      <a:pt x="203" y="522"/>
                    </a:lnTo>
                    <a:lnTo>
                      <a:pt x="204" y="551"/>
                    </a:lnTo>
                    <a:lnTo>
                      <a:pt x="204" y="551"/>
                    </a:lnTo>
                    <a:lnTo>
                      <a:pt x="205" y="591"/>
                    </a:lnTo>
                    <a:lnTo>
                      <a:pt x="209" y="636"/>
                    </a:lnTo>
                    <a:lnTo>
                      <a:pt x="213" y="673"/>
                    </a:lnTo>
                    <a:lnTo>
                      <a:pt x="214" y="690"/>
                    </a:lnTo>
                    <a:lnTo>
                      <a:pt x="214" y="690"/>
                    </a:lnTo>
                    <a:lnTo>
                      <a:pt x="212" y="769"/>
                    </a:lnTo>
                    <a:lnTo>
                      <a:pt x="210" y="823"/>
                    </a:lnTo>
                    <a:lnTo>
                      <a:pt x="210" y="841"/>
                    </a:lnTo>
                    <a:lnTo>
                      <a:pt x="209" y="849"/>
                    </a:lnTo>
                    <a:lnTo>
                      <a:pt x="209" y="849"/>
                    </a:lnTo>
                    <a:lnTo>
                      <a:pt x="209" y="851"/>
                    </a:lnTo>
                    <a:lnTo>
                      <a:pt x="212" y="855"/>
                    </a:lnTo>
                    <a:lnTo>
                      <a:pt x="218" y="865"/>
                    </a:lnTo>
                    <a:lnTo>
                      <a:pt x="229" y="878"/>
                    </a:lnTo>
                    <a:lnTo>
                      <a:pt x="229" y="878"/>
                    </a:lnTo>
                    <a:lnTo>
                      <a:pt x="230" y="943"/>
                    </a:lnTo>
                    <a:lnTo>
                      <a:pt x="230" y="991"/>
                    </a:lnTo>
                    <a:lnTo>
                      <a:pt x="229" y="1022"/>
                    </a:lnTo>
                    <a:lnTo>
                      <a:pt x="229" y="1022"/>
                    </a:lnTo>
                    <a:lnTo>
                      <a:pt x="230" y="1042"/>
                    </a:lnTo>
                    <a:lnTo>
                      <a:pt x="234" y="1081"/>
                    </a:lnTo>
                    <a:lnTo>
                      <a:pt x="249" y="1198"/>
                    </a:lnTo>
                    <a:lnTo>
                      <a:pt x="259" y="1261"/>
                    </a:lnTo>
                    <a:lnTo>
                      <a:pt x="267" y="1320"/>
                    </a:lnTo>
                    <a:lnTo>
                      <a:pt x="276" y="1367"/>
                    </a:lnTo>
                    <a:lnTo>
                      <a:pt x="283" y="1398"/>
                    </a:lnTo>
                    <a:lnTo>
                      <a:pt x="283" y="1398"/>
                    </a:lnTo>
                    <a:lnTo>
                      <a:pt x="289" y="1421"/>
                    </a:lnTo>
                    <a:lnTo>
                      <a:pt x="293" y="1446"/>
                    </a:lnTo>
                    <a:lnTo>
                      <a:pt x="298" y="1473"/>
                    </a:lnTo>
                    <a:lnTo>
                      <a:pt x="301" y="1500"/>
                    </a:lnTo>
                    <a:lnTo>
                      <a:pt x="306" y="1543"/>
                    </a:lnTo>
                    <a:lnTo>
                      <a:pt x="307" y="1557"/>
                    </a:lnTo>
                    <a:lnTo>
                      <a:pt x="308" y="1562"/>
                    </a:lnTo>
                    <a:lnTo>
                      <a:pt x="308" y="1562"/>
                    </a:lnTo>
                    <a:lnTo>
                      <a:pt x="318" y="1567"/>
                    </a:lnTo>
                    <a:lnTo>
                      <a:pt x="318" y="1567"/>
                    </a:lnTo>
                    <a:lnTo>
                      <a:pt x="293" y="1593"/>
                    </a:lnTo>
                    <a:lnTo>
                      <a:pt x="273" y="1611"/>
                    </a:lnTo>
                    <a:lnTo>
                      <a:pt x="265" y="1618"/>
                    </a:lnTo>
                    <a:lnTo>
                      <a:pt x="259" y="1621"/>
                    </a:lnTo>
                    <a:lnTo>
                      <a:pt x="259" y="1621"/>
                    </a:lnTo>
                    <a:lnTo>
                      <a:pt x="254" y="1624"/>
                    </a:lnTo>
                    <a:lnTo>
                      <a:pt x="250" y="1626"/>
                    </a:lnTo>
                    <a:lnTo>
                      <a:pt x="247" y="1630"/>
                    </a:lnTo>
                    <a:lnTo>
                      <a:pt x="245" y="1635"/>
                    </a:lnTo>
                    <a:lnTo>
                      <a:pt x="242" y="1641"/>
                    </a:lnTo>
                    <a:lnTo>
                      <a:pt x="242" y="1647"/>
                    </a:lnTo>
                    <a:lnTo>
                      <a:pt x="242" y="1654"/>
                    </a:lnTo>
                    <a:lnTo>
                      <a:pt x="244" y="1661"/>
                    </a:lnTo>
                    <a:lnTo>
                      <a:pt x="244" y="1661"/>
                    </a:lnTo>
                    <a:lnTo>
                      <a:pt x="247" y="1673"/>
                    </a:lnTo>
                    <a:lnTo>
                      <a:pt x="250" y="1678"/>
                    </a:lnTo>
                    <a:lnTo>
                      <a:pt x="254" y="1681"/>
                    </a:lnTo>
                    <a:lnTo>
                      <a:pt x="259" y="1683"/>
                    </a:lnTo>
                    <a:lnTo>
                      <a:pt x="265" y="1685"/>
                    </a:lnTo>
                    <a:lnTo>
                      <a:pt x="273" y="1686"/>
                    </a:lnTo>
                    <a:lnTo>
                      <a:pt x="283" y="1686"/>
                    </a:lnTo>
                    <a:lnTo>
                      <a:pt x="283" y="1686"/>
                    </a:lnTo>
                    <a:lnTo>
                      <a:pt x="294" y="1685"/>
                    </a:lnTo>
                    <a:lnTo>
                      <a:pt x="304" y="1682"/>
                    </a:lnTo>
                    <a:lnTo>
                      <a:pt x="314" y="1680"/>
                    </a:lnTo>
                    <a:lnTo>
                      <a:pt x="324" y="1676"/>
                    </a:lnTo>
                    <a:lnTo>
                      <a:pt x="341" y="1668"/>
                    </a:lnTo>
                    <a:lnTo>
                      <a:pt x="357" y="1661"/>
                    </a:lnTo>
                    <a:lnTo>
                      <a:pt x="357" y="1661"/>
                    </a:lnTo>
                    <a:lnTo>
                      <a:pt x="371" y="1655"/>
                    </a:lnTo>
                    <a:lnTo>
                      <a:pt x="381" y="1650"/>
                    </a:lnTo>
                    <a:lnTo>
                      <a:pt x="388" y="1646"/>
                    </a:lnTo>
                    <a:lnTo>
                      <a:pt x="391" y="1646"/>
                    </a:lnTo>
                    <a:lnTo>
                      <a:pt x="392" y="1646"/>
                    </a:lnTo>
                    <a:lnTo>
                      <a:pt x="392" y="1646"/>
                    </a:lnTo>
                    <a:lnTo>
                      <a:pt x="395" y="1647"/>
                    </a:lnTo>
                    <a:lnTo>
                      <a:pt x="398" y="1649"/>
                    </a:lnTo>
                    <a:lnTo>
                      <a:pt x="402" y="1647"/>
                    </a:lnTo>
                    <a:lnTo>
                      <a:pt x="407" y="1646"/>
                    </a:lnTo>
                    <a:lnTo>
                      <a:pt x="407" y="1646"/>
                    </a:lnTo>
                    <a:lnTo>
                      <a:pt x="418" y="1641"/>
                    </a:lnTo>
                    <a:lnTo>
                      <a:pt x="421" y="1639"/>
                    </a:lnTo>
                    <a:lnTo>
                      <a:pt x="422" y="1636"/>
                    </a:lnTo>
                    <a:lnTo>
                      <a:pt x="422" y="1636"/>
                    </a:lnTo>
                    <a:lnTo>
                      <a:pt x="423" y="1623"/>
                    </a:lnTo>
                    <a:lnTo>
                      <a:pt x="423" y="1613"/>
                    </a:lnTo>
                    <a:lnTo>
                      <a:pt x="422" y="1607"/>
                    </a:lnTo>
                    <a:lnTo>
                      <a:pt x="422" y="1607"/>
                    </a:lnTo>
                    <a:lnTo>
                      <a:pt x="412" y="1582"/>
                    </a:lnTo>
                    <a:lnTo>
                      <a:pt x="412" y="1582"/>
                    </a:lnTo>
                    <a:lnTo>
                      <a:pt x="414" y="1582"/>
                    </a:lnTo>
                    <a:lnTo>
                      <a:pt x="417" y="1581"/>
                    </a:lnTo>
                    <a:lnTo>
                      <a:pt x="417" y="1577"/>
                    </a:lnTo>
                    <a:lnTo>
                      <a:pt x="417" y="1577"/>
                    </a:lnTo>
                    <a:lnTo>
                      <a:pt x="417" y="1359"/>
                    </a:lnTo>
                    <a:lnTo>
                      <a:pt x="417" y="1146"/>
                    </a:lnTo>
                    <a:lnTo>
                      <a:pt x="417" y="1146"/>
                    </a:lnTo>
                    <a:lnTo>
                      <a:pt x="422" y="1330"/>
                    </a:lnTo>
                    <a:lnTo>
                      <a:pt x="427" y="1517"/>
                    </a:lnTo>
                    <a:lnTo>
                      <a:pt x="427" y="1517"/>
                    </a:lnTo>
                    <a:lnTo>
                      <a:pt x="427" y="1527"/>
                    </a:lnTo>
                    <a:lnTo>
                      <a:pt x="429" y="1546"/>
                    </a:lnTo>
                    <a:lnTo>
                      <a:pt x="432" y="1572"/>
                    </a:lnTo>
                    <a:lnTo>
                      <a:pt x="432" y="1587"/>
                    </a:lnTo>
                    <a:lnTo>
                      <a:pt x="432" y="1587"/>
                    </a:lnTo>
                    <a:lnTo>
                      <a:pt x="432" y="1615"/>
                    </a:lnTo>
                    <a:lnTo>
                      <a:pt x="433" y="1636"/>
                    </a:lnTo>
                    <a:lnTo>
                      <a:pt x="434" y="1645"/>
                    </a:lnTo>
                    <a:lnTo>
                      <a:pt x="437" y="1651"/>
                    </a:lnTo>
                    <a:lnTo>
                      <a:pt x="437" y="1651"/>
                    </a:lnTo>
                    <a:lnTo>
                      <a:pt x="443" y="1659"/>
                    </a:lnTo>
                    <a:lnTo>
                      <a:pt x="450" y="1662"/>
                    </a:lnTo>
                    <a:lnTo>
                      <a:pt x="456" y="1667"/>
                    </a:lnTo>
                    <a:lnTo>
                      <a:pt x="461" y="1671"/>
                    </a:lnTo>
                    <a:lnTo>
                      <a:pt x="461" y="1671"/>
                    </a:lnTo>
                    <a:lnTo>
                      <a:pt x="468" y="1678"/>
                    </a:lnTo>
                    <a:lnTo>
                      <a:pt x="474" y="1683"/>
                    </a:lnTo>
                    <a:lnTo>
                      <a:pt x="480" y="1688"/>
                    </a:lnTo>
                    <a:lnTo>
                      <a:pt x="489" y="1693"/>
                    </a:lnTo>
                    <a:lnTo>
                      <a:pt x="498" y="1697"/>
                    </a:lnTo>
                    <a:lnTo>
                      <a:pt x="510" y="1701"/>
                    </a:lnTo>
                    <a:lnTo>
                      <a:pt x="521" y="1701"/>
                    </a:lnTo>
                    <a:lnTo>
                      <a:pt x="521" y="1701"/>
                    </a:lnTo>
                    <a:lnTo>
                      <a:pt x="540" y="1698"/>
                    </a:lnTo>
                    <a:lnTo>
                      <a:pt x="549" y="1697"/>
                    </a:lnTo>
                    <a:lnTo>
                      <a:pt x="555" y="1696"/>
                    </a:lnTo>
                    <a:lnTo>
                      <a:pt x="560" y="1692"/>
                    </a:lnTo>
                    <a:lnTo>
                      <a:pt x="564" y="1689"/>
                    </a:lnTo>
                    <a:lnTo>
                      <a:pt x="568" y="1686"/>
                    </a:lnTo>
                    <a:lnTo>
                      <a:pt x="570" y="1681"/>
                    </a:lnTo>
                    <a:lnTo>
                      <a:pt x="570" y="1681"/>
                    </a:lnTo>
                    <a:lnTo>
                      <a:pt x="574" y="1671"/>
                    </a:lnTo>
                    <a:lnTo>
                      <a:pt x="576" y="1662"/>
                    </a:lnTo>
                    <a:lnTo>
                      <a:pt x="576" y="1656"/>
                    </a:lnTo>
                    <a:lnTo>
                      <a:pt x="575" y="1651"/>
                    </a:lnTo>
                    <a:lnTo>
                      <a:pt x="575" y="1651"/>
                    </a:lnTo>
                    <a:lnTo>
                      <a:pt x="574" y="1649"/>
                    </a:lnTo>
                    <a:lnTo>
                      <a:pt x="573" y="1646"/>
                    </a:lnTo>
                    <a:lnTo>
                      <a:pt x="565" y="1641"/>
                    </a:lnTo>
                    <a:lnTo>
                      <a:pt x="565" y="1641"/>
                    </a:lnTo>
                    <a:lnTo>
                      <a:pt x="559" y="1639"/>
                    </a:lnTo>
                    <a:lnTo>
                      <a:pt x="553" y="1635"/>
                    </a:lnTo>
                    <a:lnTo>
                      <a:pt x="545" y="1629"/>
                    </a:lnTo>
                    <a:lnTo>
                      <a:pt x="536" y="1616"/>
                    </a:lnTo>
                    <a:lnTo>
                      <a:pt x="536" y="1616"/>
                    </a:lnTo>
                    <a:lnTo>
                      <a:pt x="511" y="1582"/>
                    </a:lnTo>
                    <a:lnTo>
                      <a:pt x="516" y="1577"/>
                    </a:lnTo>
                    <a:lnTo>
                      <a:pt x="516" y="1577"/>
                    </a:lnTo>
                    <a:lnTo>
                      <a:pt x="521" y="1551"/>
                    </a:lnTo>
                    <a:lnTo>
                      <a:pt x="531" y="1490"/>
                    </a:lnTo>
                    <a:lnTo>
                      <a:pt x="538" y="1457"/>
                    </a:lnTo>
                    <a:lnTo>
                      <a:pt x="545" y="1423"/>
                    </a:lnTo>
                    <a:lnTo>
                      <a:pt x="553" y="1395"/>
                    </a:lnTo>
                    <a:lnTo>
                      <a:pt x="560" y="1374"/>
                    </a:lnTo>
                    <a:lnTo>
                      <a:pt x="560" y="1374"/>
                    </a:lnTo>
                    <a:lnTo>
                      <a:pt x="566" y="1358"/>
                    </a:lnTo>
                    <a:lnTo>
                      <a:pt x="571" y="1340"/>
                    </a:lnTo>
                    <a:lnTo>
                      <a:pt x="575" y="1323"/>
                    </a:lnTo>
                    <a:lnTo>
                      <a:pt x="579" y="1304"/>
                    </a:lnTo>
                    <a:lnTo>
                      <a:pt x="583" y="1270"/>
                    </a:lnTo>
                    <a:lnTo>
                      <a:pt x="585" y="1240"/>
                    </a:lnTo>
                    <a:lnTo>
                      <a:pt x="585" y="1240"/>
                    </a:lnTo>
                    <a:lnTo>
                      <a:pt x="600" y="1081"/>
                    </a:lnTo>
                    <a:lnTo>
                      <a:pt x="600" y="1081"/>
                    </a:lnTo>
                    <a:lnTo>
                      <a:pt x="594" y="970"/>
                    </a:lnTo>
                    <a:lnTo>
                      <a:pt x="590" y="893"/>
                    </a:lnTo>
                    <a:lnTo>
                      <a:pt x="590" y="868"/>
                    </a:lnTo>
                    <a:lnTo>
                      <a:pt x="590" y="858"/>
                    </a:lnTo>
                    <a:lnTo>
                      <a:pt x="590" y="858"/>
                    </a:lnTo>
                    <a:lnTo>
                      <a:pt x="595" y="858"/>
                    </a:lnTo>
                    <a:lnTo>
                      <a:pt x="604" y="856"/>
                    </a:lnTo>
                    <a:lnTo>
                      <a:pt x="607" y="855"/>
                    </a:lnTo>
                    <a:lnTo>
                      <a:pt x="611" y="852"/>
                    </a:lnTo>
                    <a:lnTo>
                      <a:pt x="613" y="849"/>
                    </a:lnTo>
                    <a:lnTo>
                      <a:pt x="615" y="844"/>
                    </a:lnTo>
                    <a:lnTo>
                      <a:pt x="615" y="844"/>
                    </a:lnTo>
                    <a:lnTo>
                      <a:pt x="612" y="823"/>
                    </a:lnTo>
                    <a:lnTo>
                      <a:pt x="610" y="799"/>
                    </a:lnTo>
                    <a:lnTo>
                      <a:pt x="610" y="799"/>
                    </a:lnTo>
                    <a:lnTo>
                      <a:pt x="610" y="785"/>
                    </a:lnTo>
                    <a:lnTo>
                      <a:pt x="610" y="769"/>
                    </a:lnTo>
                    <a:lnTo>
                      <a:pt x="611" y="753"/>
                    </a:lnTo>
                    <a:lnTo>
                      <a:pt x="611" y="743"/>
                    </a:lnTo>
                    <a:lnTo>
                      <a:pt x="610" y="735"/>
                    </a:lnTo>
                    <a:lnTo>
                      <a:pt x="610" y="735"/>
                    </a:lnTo>
                    <a:lnTo>
                      <a:pt x="595" y="636"/>
                    </a:lnTo>
                    <a:lnTo>
                      <a:pt x="595" y="636"/>
                    </a:lnTo>
                    <a:lnTo>
                      <a:pt x="606" y="640"/>
                    </a:lnTo>
                    <a:lnTo>
                      <a:pt x="618" y="645"/>
                    </a:lnTo>
                    <a:lnTo>
                      <a:pt x="633" y="649"/>
                    </a:lnTo>
                    <a:lnTo>
                      <a:pt x="649" y="653"/>
                    </a:lnTo>
                    <a:lnTo>
                      <a:pt x="663" y="654"/>
                    </a:lnTo>
                    <a:lnTo>
                      <a:pt x="670" y="654"/>
                    </a:lnTo>
                    <a:lnTo>
                      <a:pt x="675" y="652"/>
                    </a:lnTo>
                    <a:lnTo>
                      <a:pt x="680" y="649"/>
                    </a:lnTo>
                    <a:lnTo>
                      <a:pt x="684" y="645"/>
                    </a:lnTo>
                    <a:lnTo>
                      <a:pt x="684" y="645"/>
                    </a:lnTo>
                    <a:lnTo>
                      <a:pt x="694" y="632"/>
                    </a:lnTo>
                    <a:lnTo>
                      <a:pt x="696" y="627"/>
                    </a:lnTo>
                    <a:lnTo>
                      <a:pt x="699" y="621"/>
                    </a:lnTo>
                    <a:lnTo>
                      <a:pt x="700" y="616"/>
                    </a:lnTo>
                    <a:lnTo>
                      <a:pt x="700" y="607"/>
                    </a:lnTo>
                    <a:lnTo>
                      <a:pt x="699" y="581"/>
                    </a:lnTo>
                    <a:lnTo>
                      <a:pt x="699" y="581"/>
                    </a:lnTo>
                    <a:lnTo>
                      <a:pt x="696" y="561"/>
                    </a:lnTo>
                    <a:lnTo>
                      <a:pt x="693" y="539"/>
                    </a:lnTo>
                    <a:lnTo>
                      <a:pt x="680" y="493"/>
                    </a:lnTo>
                    <a:lnTo>
                      <a:pt x="669" y="452"/>
                    </a:lnTo>
                    <a:lnTo>
                      <a:pt x="664" y="432"/>
                    </a:lnTo>
                    <a:lnTo>
                      <a:pt x="664" y="432"/>
                    </a:lnTo>
                    <a:lnTo>
                      <a:pt x="659" y="401"/>
                    </a:lnTo>
                    <a:lnTo>
                      <a:pt x="654" y="380"/>
                    </a:lnTo>
                    <a:lnTo>
                      <a:pt x="649" y="363"/>
                    </a:lnTo>
                    <a:lnTo>
                      <a:pt x="649" y="363"/>
                    </a:lnTo>
                    <a:lnTo>
                      <a:pt x="644" y="351"/>
                    </a:lnTo>
                    <a:lnTo>
                      <a:pt x="639" y="342"/>
                    </a:lnTo>
                    <a:lnTo>
                      <a:pt x="633" y="335"/>
                    </a:lnTo>
                    <a:lnTo>
                      <a:pt x="625" y="328"/>
                    </a:lnTo>
                    <a:lnTo>
                      <a:pt x="625" y="328"/>
                    </a:lnTo>
                    <a:lnTo>
                      <a:pt x="617" y="325"/>
                    </a:lnTo>
                    <a:lnTo>
                      <a:pt x="606" y="318"/>
                    </a:lnTo>
                    <a:lnTo>
                      <a:pt x="574" y="306"/>
                    </a:lnTo>
                    <a:lnTo>
                      <a:pt x="538" y="295"/>
                    </a:lnTo>
                    <a:lnTo>
                      <a:pt x="523" y="290"/>
                    </a:lnTo>
                    <a:lnTo>
                      <a:pt x="511" y="289"/>
                    </a:lnTo>
                    <a:lnTo>
                      <a:pt x="511" y="289"/>
                    </a:lnTo>
                    <a:lnTo>
                      <a:pt x="491" y="286"/>
                    </a:lnTo>
                    <a:lnTo>
                      <a:pt x="491" y="286"/>
                    </a:lnTo>
                    <a:lnTo>
                      <a:pt x="489" y="266"/>
                    </a:lnTo>
                    <a:lnTo>
                      <a:pt x="487" y="259"/>
                    </a:lnTo>
                    <a:lnTo>
                      <a:pt x="486" y="254"/>
                    </a:lnTo>
                    <a:lnTo>
                      <a:pt x="486" y="254"/>
                    </a:lnTo>
                    <a:lnTo>
                      <a:pt x="461" y="234"/>
                    </a:lnTo>
                    <a:lnTo>
                      <a:pt x="453" y="237"/>
                    </a:lnTo>
                    <a:lnTo>
                      <a:pt x="453" y="237"/>
                    </a:lnTo>
                    <a:lnTo>
                      <a:pt x="450" y="229"/>
                    </a:lnTo>
                    <a:lnTo>
                      <a:pt x="450" y="229"/>
                    </a:lnTo>
                    <a:lnTo>
                      <a:pt x="450" y="227"/>
                    </a:lnTo>
                    <a:lnTo>
                      <a:pt x="450" y="222"/>
                    </a:lnTo>
                    <a:lnTo>
                      <a:pt x="453" y="213"/>
                    </a:lnTo>
                    <a:lnTo>
                      <a:pt x="455" y="204"/>
                    </a:lnTo>
                    <a:lnTo>
                      <a:pt x="456" y="200"/>
                    </a:lnTo>
                    <a:lnTo>
                      <a:pt x="456" y="200"/>
                    </a:lnTo>
                    <a:lnTo>
                      <a:pt x="456" y="196"/>
                    </a:lnTo>
                    <a:lnTo>
                      <a:pt x="456" y="190"/>
                    </a:lnTo>
                    <a:lnTo>
                      <a:pt x="459" y="181"/>
                    </a:lnTo>
                    <a:lnTo>
                      <a:pt x="466" y="170"/>
                    </a:lnTo>
                    <a:lnTo>
                      <a:pt x="466" y="170"/>
                    </a:lnTo>
                    <a:lnTo>
                      <a:pt x="475" y="156"/>
                    </a:lnTo>
                    <a:lnTo>
                      <a:pt x="482" y="141"/>
                    </a:lnTo>
                    <a:lnTo>
                      <a:pt x="484" y="134"/>
                    </a:lnTo>
                    <a:lnTo>
                      <a:pt x="485" y="128"/>
                    </a:lnTo>
                    <a:lnTo>
                      <a:pt x="484" y="123"/>
                    </a:lnTo>
                    <a:lnTo>
                      <a:pt x="481" y="120"/>
                    </a:lnTo>
                    <a:lnTo>
                      <a:pt x="481" y="120"/>
                    </a:lnTo>
                    <a:lnTo>
                      <a:pt x="475" y="117"/>
                    </a:lnTo>
                    <a:lnTo>
                      <a:pt x="470" y="115"/>
                    </a:lnTo>
                    <a:lnTo>
                      <a:pt x="466" y="115"/>
                    </a:lnTo>
                    <a:lnTo>
                      <a:pt x="466" y="115"/>
                    </a:lnTo>
                    <a:lnTo>
                      <a:pt x="468" y="112"/>
                    </a:lnTo>
                    <a:lnTo>
                      <a:pt x="470" y="102"/>
                    </a:lnTo>
                    <a:lnTo>
                      <a:pt x="471" y="96"/>
                    </a:lnTo>
                    <a:lnTo>
                      <a:pt x="470" y="89"/>
                    </a:lnTo>
                    <a:lnTo>
                      <a:pt x="469" y="82"/>
                    </a:lnTo>
                    <a:lnTo>
                      <a:pt x="466" y="76"/>
                    </a:lnTo>
                    <a:lnTo>
                      <a:pt x="466" y="76"/>
                    </a:lnTo>
                    <a:lnTo>
                      <a:pt x="459" y="61"/>
                    </a:lnTo>
                    <a:lnTo>
                      <a:pt x="451" y="45"/>
                    </a:lnTo>
                    <a:lnTo>
                      <a:pt x="442" y="21"/>
                    </a:lnTo>
                    <a:lnTo>
                      <a:pt x="442" y="21"/>
                    </a:lnTo>
                    <a:lnTo>
                      <a:pt x="439" y="19"/>
                    </a:lnTo>
                    <a:lnTo>
                      <a:pt x="437" y="15"/>
                    </a:lnTo>
                    <a:lnTo>
                      <a:pt x="428" y="8"/>
                    </a:lnTo>
                    <a:lnTo>
                      <a:pt x="421" y="3"/>
                    </a:lnTo>
                    <a:lnTo>
                      <a:pt x="417" y="1"/>
                    </a:lnTo>
                    <a:lnTo>
                      <a:pt x="417" y="1"/>
                    </a:lnTo>
                    <a:lnTo>
                      <a:pt x="412" y="3"/>
                    </a:lnTo>
                    <a:lnTo>
                      <a:pt x="406" y="3"/>
                    </a:lnTo>
                    <a:lnTo>
                      <a:pt x="397" y="1"/>
                    </a:lnTo>
                    <a:lnTo>
                      <a:pt x="397" y="1"/>
                    </a:lnTo>
                    <a:lnTo>
                      <a:pt x="390" y="0"/>
                    </a:lnTo>
                    <a:lnTo>
                      <a:pt x="386" y="1"/>
                    </a:lnTo>
                    <a:lnTo>
                      <a:pt x="382" y="1"/>
                    </a:lnTo>
                    <a:lnTo>
                      <a:pt x="377" y="1"/>
                    </a:lnTo>
                    <a:lnTo>
                      <a:pt x="377" y="1"/>
                    </a:lnTo>
                    <a:lnTo>
                      <a:pt x="371" y="1"/>
                    </a:lnTo>
                    <a:lnTo>
                      <a:pt x="364" y="4"/>
                    </a:lnTo>
                    <a:lnTo>
                      <a:pt x="357" y="6"/>
                    </a:lnTo>
                    <a:lnTo>
                      <a:pt x="353" y="6"/>
                    </a:lnTo>
                    <a:lnTo>
                      <a:pt x="353" y="6"/>
                    </a:lnTo>
                    <a:lnTo>
                      <a:pt x="350" y="6"/>
                    </a:lnTo>
                    <a:lnTo>
                      <a:pt x="345" y="9"/>
                    </a:lnTo>
                    <a:lnTo>
                      <a:pt x="335" y="14"/>
                    </a:lnTo>
                    <a:lnTo>
                      <a:pt x="323" y="21"/>
                    </a:lnTo>
                    <a:lnTo>
                      <a:pt x="323" y="21"/>
                    </a:lnTo>
                    <a:lnTo>
                      <a:pt x="307" y="19"/>
                    </a:lnTo>
                    <a:lnTo>
                      <a:pt x="294" y="19"/>
                    </a:lnTo>
                    <a:lnTo>
                      <a:pt x="288" y="20"/>
                    </a:lnTo>
                    <a:lnTo>
                      <a:pt x="283" y="21"/>
                    </a:lnTo>
                    <a:lnTo>
                      <a:pt x="283" y="21"/>
                    </a:lnTo>
                    <a:lnTo>
                      <a:pt x="278" y="26"/>
                    </a:lnTo>
                    <a:lnTo>
                      <a:pt x="273" y="34"/>
                    </a:lnTo>
                    <a:lnTo>
                      <a:pt x="264" y="57"/>
                    </a:lnTo>
                    <a:lnTo>
                      <a:pt x="255" y="79"/>
                    </a:lnTo>
                    <a:lnTo>
                      <a:pt x="251" y="87"/>
                    </a:lnTo>
                    <a:lnTo>
                      <a:pt x="249" y="91"/>
                    </a:lnTo>
                    <a:lnTo>
                      <a:pt x="249" y="91"/>
                    </a:lnTo>
                    <a:lnTo>
                      <a:pt x="246" y="94"/>
                    </a:lnTo>
                    <a:lnTo>
                      <a:pt x="245" y="99"/>
                    </a:lnTo>
                    <a:lnTo>
                      <a:pt x="245" y="103"/>
                    </a:lnTo>
                    <a:lnTo>
                      <a:pt x="244" y="105"/>
                    </a:lnTo>
                    <a:lnTo>
                      <a:pt x="244" y="105"/>
                    </a:lnTo>
                    <a:lnTo>
                      <a:pt x="244" y="108"/>
                    </a:lnTo>
                    <a:lnTo>
                      <a:pt x="246" y="110"/>
                    </a:lnTo>
                    <a:lnTo>
                      <a:pt x="249" y="115"/>
                    </a:lnTo>
                    <a:lnTo>
                      <a:pt x="249" y="115"/>
                    </a:lnTo>
                    <a:lnTo>
                      <a:pt x="249" y="114"/>
                    </a:lnTo>
                    <a:lnTo>
                      <a:pt x="251" y="113"/>
                    </a:lnTo>
                    <a:lnTo>
                      <a:pt x="251" y="113"/>
                    </a:lnTo>
                    <a:lnTo>
                      <a:pt x="252" y="114"/>
                    </a:lnTo>
                    <a:lnTo>
                      <a:pt x="254" y="120"/>
                    </a:lnTo>
                    <a:lnTo>
                      <a:pt x="254" y="120"/>
                    </a:lnTo>
                    <a:lnTo>
                      <a:pt x="256" y="134"/>
                    </a:lnTo>
                    <a:lnTo>
                      <a:pt x="259" y="145"/>
                    </a:lnTo>
                    <a:lnTo>
                      <a:pt x="259" y="145"/>
                    </a:lnTo>
                    <a:lnTo>
                      <a:pt x="261" y="159"/>
                    </a:lnTo>
                    <a:lnTo>
                      <a:pt x="266" y="180"/>
                    </a:lnTo>
                    <a:lnTo>
                      <a:pt x="272" y="201"/>
                    </a:lnTo>
                    <a:lnTo>
                      <a:pt x="276" y="209"/>
                    </a:lnTo>
                    <a:lnTo>
                      <a:pt x="278" y="214"/>
                    </a:lnTo>
                    <a:lnTo>
                      <a:pt x="278" y="214"/>
                    </a:lnTo>
                    <a:lnTo>
                      <a:pt x="286" y="227"/>
                    </a:lnTo>
                    <a:lnTo>
                      <a:pt x="288" y="232"/>
                    </a:lnTo>
                    <a:lnTo>
                      <a:pt x="293" y="234"/>
                    </a:lnTo>
                    <a:lnTo>
                      <a:pt x="293" y="234"/>
                    </a:lnTo>
                    <a:lnTo>
                      <a:pt x="308" y="238"/>
                    </a:lnTo>
                    <a:lnTo>
                      <a:pt x="318" y="239"/>
                    </a:lnTo>
                    <a:lnTo>
                      <a:pt x="318" y="239"/>
                    </a:lnTo>
                    <a:lnTo>
                      <a:pt x="323" y="255"/>
                    </a:lnTo>
                    <a:lnTo>
                      <a:pt x="323" y="255"/>
                    </a:lnTo>
                    <a:lnTo>
                      <a:pt x="313" y="257"/>
                    </a:lnTo>
                    <a:lnTo>
                      <a:pt x="309" y="258"/>
                    </a:lnTo>
                    <a:lnTo>
                      <a:pt x="309" y="258"/>
                    </a:lnTo>
                    <a:lnTo>
                      <a:pt x="291" y="300"/>
                    </a:lnTo>
                    <a:lnTo>
                      <a:pt x="291" y="300"/>
                    </a:lnTo>
                    <a:lnTo>
                      <a:pt x="273" y="304"/>
                    </a:lnTo>
                    <a:lnTo>
                      <a:pt x="273" y="304"/>
                    </a:lnTo>
                    <a:lnTo>
                      <a:pt x="264" y="306"/>
                    </a:lnTo>
                    <a:lnTo>
                      <a:pt x="256" y="306"/>
                    </a:lnTo>
                    <a:lnTo>
                      <a:pt x="244" y="307"/>
                    </a:lnTo>
                    <a:lnTo>
                      <a:pt x="233" y="309"/>
                    </a:lnTo>
                    <a:lnTo>
                      <a:pt x="226" y="310"/>
                    </a:lnTo>
                    <a:lnTo>
                      <a:pt x="219" y="313"/>
                    </a:lnTo>
                    <a:lnTo>
                      <a:pt x="219" y="313"/>
                    </a:lnTo>
                    <a:lnTo>
                      <a:pt x="205" y="320"/>
                    </a:lnTo>
                    <a:lnTo>
                      <a:pt x="194" y="325"/>
                    </a:lnTo>
                    <a:lnTo>
                      <a:pt x="189" y="327"/>
                    </a:lnTo>
                    <a:lnTo>
                      <a:pt x="186" y="331"/>
                    </a:lnTo>
                    <a:lnTo>
                      <a:pt x="182" y="333"/>
                    </a:lnTo>
                    <a:lnTo>
                      <a:pt x="179" y="338"/>
                    </a:lnTo>
                    <a:lnTo>
                      <a:pt x="179" y="338"/>
                    </a:lnTo>
                    <a:lnTo>
                      <a:pt x="177" y="343"/>
                    </a:lnTo>
                    <a:lnTo>
                      <a:pt x="172" y="349"/>
                    </a:lnTo>
                    <a:lnTo>
                      <a:pt x="160" y="363"/>
                    </a:lnTo>
                    <a:lnTo>
                      <a:pt x="140" y="383"/>
                    </a:lnTo>
                    <a:lnTo>
                      <a:pt x="140" y="383"/>
                    </a:lnTo>
                    <a:lnTo>
                      <a:pt x="120" y="403"/>
                    </a:lnTo>
                    <a:lnTo>
                      <a:pt x="105" y="418"/>
                    </a:lnTo>
                    <a:lnTo>
                      <a:pt x="105" y="41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5" name="Freeform 12">
                <a:extLst>
                  <a:ext uri="{FF2B5EF4-FFF2-40B4-BE49-F238E27FC236}">
                    <a16:creationId xmlns:a16="http://schemas.microsoft.com/office/drawing/2014/main" id="{3A56B625-EF19-3167-147D-CC34BA94B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5400" y="4570413"/>
                <a:ext cx="479425" cy="361950"/>
              </a:xfrm>
              <a:custGeom>
                <a:avLst/>
                <a:gdLst>
                  <a:gd name="T0" fmla="*/ 143 w 302"/>
                  <a:gd name="T1" fmla="*/ 70 h 228"/>
                  <a:gd name="T2" fmla="*/ 126 w 302"/>
                  <a:gd name="T3" fmla="*/ 57 h 228"/>
                  <a:gd name="T4" fmla="*/ 96 w 302"/>
                  <a:gd name="T5" fmla="*/ 40 h 228"/>
                  <a:gd name="T6" fmla="*/ 84 w 302"/>
                  <a:gd name="T7" fmla="*/ 35 h 228"/>
                  <a:gd name="T8" fmla="*/ 58 w 302"/>
                  <a:gd name="T9" fmla="*/ 28 h 228"/>
                  <a:gd name="T10" fmla="*/ 17 w 302"/>
                  <a:gd name="T11" fmla="*/ 20 h 228"/>
                  <a:gd name="T12" fmla="*/ 0 w 302"/>
                  <a:gd name="T13" fmla="*/ 35 h 228"/>
                  <a:gd name="T14" fmla="*/ 0 w 302"/>
                  <a:gd name="T15" fmla="*/ 208 h 228"/>
                  <a:gd name="T16" fmla="*/ 69 w 302"/>
                  <a:gd name="T17" fmla="*/ 213 h 228"/>
                  <a:gd name="T18" fmla="*/ 84 w 302"/>
                  <a:gd name="T19" fmla="*/ 217 h 228"/>
                  <a:gd name="T20" fmla="*/ 117 w 302"/>
                  <a:gd name="T21" fmla="*/ 227 h 228"/>
                  <a:gd name="T22" fmla="*/ 124 w 302"/>
                  <a:gd name="T23" fmla="*/ 228 h 228"/>
                  <a:gd name="T24" fmla="*/ 122 w 302"/>
                  <a:gd name="T25" fmla="*/ 226 h 228"/>
                  <a:gd name="T26" fmla="*/ 110 w 302"/>
                  <a:gd name="T27" fmla="*/ 212 h 228"/>
                  <a:gd name="T28" fmla="*/ 95 w 302"/>
                  <a:gd name="T29" fmla="*/ 197 h 228"/>
                  <a:gd name="T30" fmla="*/ 94 w 302"/>
                  <a:gd name="T31" fmla="*/ 194 h 228"/>
                  <a:gd name="T32" fmla="*/ 96 w 302"/>
                  <a:gd name="T33" fmla="*/ 190 h 228"/>
                  <a:gd name="T34" fmla="*/ 114 w 302"/>
                  <a:gd name="T35" fmla="*/ 194 h 228"/>
                  <a:gd name="T36" fmla="*/ 105 w 302"/>
                  <a:gd name="T37" fmla="*/ 179 h 228"/>
                  <a:gd name="T38" fmla="*/ 101 w 302"/>
                  <a:gd name="T39" fmla="*/ 165 h 228"/>
                  <a:gd name="T40" fmla="*/ 104 w 302"/>
                  <a:gd name="T41" fmla="*/ 164 h 228"/>
                  <a:gd name="T42" fmla="*/ 109 w 302"/>
                  <a:gd name="T43" fmla="*/ 165 h 228"/>
                  <a:gd name="T44" fmla="*/ 132 w 302"/>
                  <a:gd name="T45" fmla="*/ 181 h 228"/>
                  <a:gd name="T46" fmla="*/ 153 w 302"/>
                  <a:gd name="T47" fmla="*/ 199 h 228"/>
                  <a:gd name="T48" fmla="*/ 151 w 302"/>
                  <a:gd name="T49" fmla="*/ 192 h 228"/>
                  <a:gd name="T50" fmla="*/ 151 w 302"/>
                  <a:gd name="T51" fmla="*/ 186 h 228"/>
                  <a:gd name="T52" fmla="*/ 153 w 302"/>
                  <a:gd name="T53" fmla="*/ 184 h 228"/>
                  <a:gd name="T54" fmla="*/ 161 w 302"/>
                  <a:gd name="T55" fmla="*/ 176 h 228"/>
                  <a:gd name="T56" fmla="*/ 167 w 302"/>
                  <a:gd name="T57" fmla="*/ 175 h 228"/>
                  <a:gd name="T58" fmla="*/ 178 w 302"/>
                  <a:gd name="T59" fmla="*/ 179 h 228"/>
                  <a:gd name="T60" fmla="*/ 192 w 302"/>
                  <a:gd name="T61" fmla="*/ 184 h 228"/>
                  <a:gd name="T62" fmla="*/ 211 w 302"/>
                  <a:gd name="T63" fmla="*/ 190 h 228"/>
                  <a:gd name="T64" fmla="*/ 218 w 302"/>
                  <a:gd name="T65" fmla="*/ 194 h 228"/>
                  <a:gd name="T66" fmla="*/ 223 w 302"/>
                  <a:gd name="T67" fmla="*/ 197 h 228"/>
                  <a:gd name="T68" fmla="*/ 227 w 302"/>
                  <a:gd name="T69" fmla="*/ 199 h 228"/>
                  <a:gd name="T70" fmla="*/ 270 w 302"/>
                  <a:gd name="T71" fmla="*/ 192 h 228"/>
                  <a:gd name="T72" fmla="*/ 302 w 302"/>
                  <a:gd name="T73" fmla="*/ 184 h 228"/>
                  <a:gd name="T74" fmla="*/ 299 w 302"/>
                  <a:gd name="T75" fmla="*/ 176 h 228"/>
                  <a:gd name="T76" fmla="*/ 288 w 302"/>
                  <a:gd name="T77" fmla="*/ 97 h 228"/>
                  <a:gd name="T78" fmla="*/ 262 w 302"/>
                  <a:gd name="T79" fmla="*/ 0 h 228"/>
                  <a:gd name="T80" fmla="*/ 255 w 302"/>
                  <a:gd name="T81" fmla="*/ 2 h 228"/>
                  <a:gd name="T82" fmla="*/ 224 w 302"/>
                  <a:gd name="T83" fmla="*/ 8 h 228"/>
                  <a:gd name="T84" fmla="*/ 199 w 302"/>
                  <a:gd name="T85" fmla="*/ 18 h 228"/>
                  <a:gd name="T86" fmla="*/ 188 w 302"/>
                  <a:gd name="T87" fmla="*/ 25 h 228"/>
                  <a:gd name="T88" fmla="*/ 155 w 302"/>
                  <a:gd name="T89" fmla="*/ 55 h 228"/>
                  <a:gd name="T90" fmla="*/ 143 w 302"/>
                  <a:gd name="T91" fmla="*/ 7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2" h="228">
                    <a:moveTo>
                      <a:pt x="143" y="70"/>
                    </a:moveTo>
                    <a:lnTo>
                      <a:pt x="143" y="70"/>
                    </a:lnTo>
                    <a:lnTo>
                      <a:pt x="138" y="66"/>
                    </a:lnTo>
                    <a:lnTo>
                      <a:pt x="126" y="57"/>
                    </a:lnTo>
                    <a:lnTo>
                      <a:pt x="108" y="46"/>
                    </a:lnTo>
                    <a:lnTo>
                      <a:pt x="96" y="40"/>
                    </a:lnTo>
                    <a:lnTo>
                      <a:pt x="84" y="35"/>
                    </a:lnTo>
                    <a:lnTo>
                      <a:pt x="84" y="35"/>
                    </a:lnTo>
                    <a:lnTo>
                      <a:pt x="72" y="31"/>
                    </a:lnTo>
                    <a:lnTo>
                      <a:pt x="58" y="28"/>
                    </a:lnTo>
                    <a:lnTo>
                      <a:pt x="35" y="23"/>
                    </a:lnTo>
                    <a:lnTo>
                      <a:pt x="17" y="20"/>
                    </a:lnTo>
                    <a:lnTo>
                      <a:pt x="10" y="20"/>
                    </a:lnTo>
                    <a:lnTo>
                      <a:pt x="0" y="3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30" y="211"/>
                    </a:lnTo>
                    <a:lnTo>
                      <a:pt x="69" y="213"/>
                    </a:lnTo>
                    <a:lnTo>
                      <a:pt x="69" y="213"/>
                    </a:lnTo>
                    <a:lnTo>
                      <a:pt x="84" y="217"/>
                    </a:lnTo>
                    <a:lnTo>
                      <a:pt x="101" y="222"/>
                    </a:lnTo>
                    <a:lnTo>
                      <a:pt x="117" y="227"/>
                    </a:lnTo>
                    <a:lnTo>
                      <a:pt x="121" y="228"/>
                    </a:lnTo>
                    <a:lnTo>
                      <a:pt x="124" y="228"/>
                    </a:lnTo>
                    <a:lnTo>
                      <a:pt x="124" y="228"/>
                    </a:lnTo>
                    <a:lnTo>
                      <a:pt x="122" y="226"/>
                    </a:lnTo>
                    <a:lnTo>
                      <a:pt x="120" y="223"/>
                    </a:lnTo>
                    <a:lnTo>
                      <a:pt x="110" y="212"/>
                    </a:lnTo>
                    <a:lnTo>
                      <a:pt x="99" y="202"/>
                    </a:lnTo>
                    <a:lnTo>
                      <a:pt x="95" y="197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6" y="190"/>
                    </a:lnTo>
                    <a:lnTo>
                      <a:pt x="104" y="191"/>
                    </a:lnTo>
                    <a:lnTo>
                      <a:pt x="114" y="194"/>
                    </a:lnTo>
                    <a:lnTo>
                      <a:pt x="114" y="194"/>
                    </a:lnTo>
                    <a:lnTo>
                      <a:pt x="105" y="179"/>
                    </a:lnTo>
                    <a:lnTo>
                      <a:pt x="101" y="169"/>
                    </a:lnTo>
                    <a:lnTo>
                      <a:pt x="101" y="165"/>
                    </a:lnTo>
                    <a:lnTo>
                      <a:pt x="103" y="164"/>
                    </a:lnTo>
                    <a:lnTo>
                      <a:pt x="104" y="164"/>
                    </a:lnTo>
                    <a:lnTo>
                      <a:pt x="104" y="164"/>
                    </a:lnTo>
                    <a:lnTo>
                      <a:pt x="109" y="165"/>
                    </a:lnTo>
                    <a:lnTo>
                      <a:pt x="115" y="169"/>
                    </a:lnTo>
                    <a:lnTo>
                      <a:pt x="132" y="181"/>
                    </a:lnTo>
                    <a:lnTo>
                      <a:pt x="153" y="199"/>
                    </a:lnTo>
                    <a:lnTo>
                      <a:pt x="153" y="199"/>
                    </a:lnTo>
                    <a:lnTo>
                      <a:pt x="152" y="197"/>
                    </a:lnTo>
                    <a:lnTo>
                      <a:pt x="151" y="192"/>
                    </a:lnTo>
                    <a:lnTo>
                      <a:pt x="150" y="189"/>
                    </a:lnTo>
                    <a:lnTo>
                      <a:pt x="151" y="186"/>
                    </a:lnTo>
                    <a:lnTo>
                      <a:pt x="153" y="184"/>
                    </a:lnTo>
                    <a:lnTo>
                      <a:pt x="153" y="184"/>
                    </a:lnTo>
                    <a:lnTo>
                      <a:pt x="157" y="180"/>
                    </a:lnTo>
                    <a:lnTo>
                      <a:pt x="161" y="176"/>
                    </a:lnTo>
                    <a:lnTo>
                      <a:pt x="163" y="175"/>
                    </a:lnTo>
                    <a:lnTo>
                      <a:pt x="167" y="175"/>
                    </a:lnTo>
                    <a:lnTo>
                      <a:pt x="172" y="176"/>
                    </a:lnTo>
                    <a:lnTo>
                      <a:pt x="178" y="179"/>
                    </a:lnTo>
                    <a:lnTo>
                      <a:pt x="178" y="179"/>
                    </a:lnTo>
                    <a:lnTo>
                      <a:pt x="192" y="184"/>
                    </a:lnTo>
                    <a:lnTo>
                      <a:pt x="203" y="187"/>
                    </a:lnTo>
                    <a:lnTo>
                      <a:pt x="211" y="190"/>
                    </a:lnTo>
                    <a:lnTo>
                      <a:pt x="218" y="194"/>
                    </a:lnTo>
                    <a:lnTo>
                      <a:pt x="218" y="194"/>
                    </a:lnTo>
                    <a:lnTo>
                      <a:pt x="221" y="196"/>
                    </a:lnTo>
                    <a:lnTo>
                      <a:pt x="223" y="197"/>
                    </a:lnTo>
                    <a:lnTo>
                      <a:pt x="227" y="199"/>
                    </a:lnTo>
                    <a:lnTo>
                      <a:pt x="227" y="199"/>
                    </a:lnTo>
                    <a:lnTo>
                      <a:pt x="244" y="197"/>
                    </a:lnTo>
                    <a:lnTo>
                      <a:pt x="270" y="192"/>
                    </a:lnTo>
                    <a:lnTo>
                      <a:pt x="293" y="186"/>
                    </a:lnTo>
                    <a:lnTo>
                      <a:pt x="302" y="184"/>
                    </a:lnTo>
                    <a:lnTo>
                      <a:pt x="302" y="184"/>
                    </a:lnTo>
                    <a:lnTo>
                      <a:pt x="299" y="176"/>
                    </a:lnTo>
                    <a:lnTo>
                      <a:pt x="297" y="156"/>
                    </a:lnTo>
                    <a:lnTo>
                      <a:pt x="288" y="97"/>
                    </a:lnTo>
                    <a:lnTo>
                      <a:pt x="277" y="1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5" y="2"/>
                    </a:lnTo>
                    <a:lnTo>
                      <a:pt x="236" y="5"/>
                    </a:lnTo>
                    <a:lnTo>
                      <a:pt x="224" y="8"/>
                    </a:lnTo>
                    <a:lnTo>
                      <a:pt x="211" y="13"/>
                    </a:lnTo>
                    <a:lnTo>
                      <a:pt x="199" y="18"/>
                    </a:lnTo>
                    <a:lnTo>
                      <a:pt x="188" y="25"/>
                    </a:lnTo>
                    <a:lnTo>
                      <a:pt x="188" y="25"/>
                    </a:lnTo>
                    <a:lnTo>
                      <a:pt x="169" y="41"/>
                    </a:lnTo>
                    <a:lnTo>
                      <a:pt x="155" y="55"/>
                    </a:lnTo>
                    <a:lnTo>
                      <a:pt x="146" y="66"/>
                    </a:lnTo>
                    <a:lnTo>
                      <a:pt x="143" y="70"/>
                    </a:lnTo>
                    <a:lnTo>
                      <a:pt x="143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981C8132-19A1-0E27-65A6-80B5C694A0E3}"/>
                </a:ext>
              </a:extLst>
            </p:cNvPr>
            <p:cNvSpPr/>
            <p:nvPr/>
          </p:nvSpPr>
          <p:spPr>
            <a:xfrm>
              <a:off x="1504784" y="2313203"/>
              <a:ext cx="1183828" cy="1192285"/>
            </a:xfrm>
            <a:custGeom>
              <a:avLst/>
              <a:gdLst>
                <a:gd name="connsiteX0" fmla="*/ 0 w 1183828"/>
                <a:gd name="connsiteY0" fmla="*/ 0 h 1220405"/>
                <a:gd name="connsiteX1" fmla="*/ 1183828 w 1183828"/>
                <a:gd name="connsiteY1" fmla="*/ 0 h 1220405"/>
                <a:gd name="connsiteX2" fmla="*/ 1183828 w 1183828"/>
                <a:gd name="connsiteY2" fmla="*/ 45719 h 1220405"/>
                <a:gd name="connsiteX3" fmla="*/ 1155253 w 1183828"/>
                <a:gd name="connsiteY3" fmla="*/ 45719 h 1220405"/>
                <a:gd name="connsiteX4" fmla="*/ 1155253 w 1183828"/>
                <a:gd name="connsiteY4" fmla="*/ 1220405 h 1220405"/>
                <a:gd name="connsiteX5" fmla="*/ 28575 w 1183828"/>
                <a:gd name="connsiteY5" fmla="*/ 1220405 h 1220405"/>
                <a:gd name="connsiteX6" fmla="*/ 28575 w 1183828"/>
                <a:gd name="connsiteY6" fmla="*/ 45719 h 1220405"/>
                <a:gd name="connsiteX7" fmla="*/ 0 w 1183828"/>
                <a:gd name="connsiteY7" fmla="*/ 45719 h 122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3828" h="1220405">
                  <a:moveTo>
                    <a:pt x="0" y="0"/>
                  </a:moveTo>
                  <a:lnTo>
                    <a:pt x="1183828" y="0"/>
                  </a:lnTo>
                  <a:lnTo>
                    <a:pt x="1183828" y="45719"/>
                  </a:lnTo>
                  <a:lnTo>
                    <a:pt x="1155253" y="45719"/>
                  </a:lnTo>
                  <a:lnTo>
                    <a:pt x="1155253" y="1220405"/>
                  </a:lnTo>
                  <a:lnTo>
                    <a:pt x="28575" y="1220405"/>
                  </a:lnTo>
                  <a:lnTo>
                    <a:pt x="28575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356" name="テキスト ボックス 355">
            <a:extLst>
              <a:ext uri="{FF2B5EF4-FFF2-40B4-BE49-F238E27FC236}">
                <a16:creationId xmlns:a16="http://schemas.microsoft.com/office/drawing/2014/main" id="{FED8ECD9-B56B-5776-9A47-C18D2C2FCD52}"/>
              </a:ext>
            </a:extLst>
          </p:cNvPr>
          <p:cNvSpPr txBox="1"/>
          <p:nvPr/>
        </p:nvSpPr>
        <p:spPr>
          <a:xfrm>
            <a:off x="4641295" y="1004977"/>
            <a:ext cx="2698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イラストや挿絵制作のパーツに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19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59204</TotalTime>
  <Words>54</Words>
  <Application>Microsoft Office PowerPoint</Application>
  <PresentationFormat>A4 210 x 297 mm</PresentationFormat>
  <Paragraphs>12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pptxl58_黒板のイラスト</dc:title>
  <dc:subject>pptxl58_黒板のイラスト</dc:subject>
  <dc:creator>でじけろお</dc:creator>
  <cp:revision>1</cp:revision>
  <dcterms:created xsi:type="dcterms:W3CDTF">2018-05-20T00:31:01Z</dcterms:created>
  <dcterms:modified xsi:type="dcterms:W3CDTF">2023-03-05T14:58:20Z</dcterms:modified>
  <cp:version>1</cp:version>
</cp:coreProperties>
</file>